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lvl1pPr>
    <a:lvl2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lvl2pPr>
    <a:lvl3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lvl3pPr>
    <a:lvl4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lvl4pPr>
    <a:lvl5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lvl5pPr>
    <a:lvl6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lvl6pPr>
    <a:lvl7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lvl7pPr>
    <a:lvl8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lvl8pPr>
    <a:lvl9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2C3A"/>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FD7DB"/>
          </a:solidFill>
        </a:fill>
      </a:tcStyle>
    </a:wholeTbl>
    <a:band2H>
      <a:tcTxStyle/>
      <a:tcStyle>
        <a:tcBdr/>
        <a:fill>
          <a:solidFill>
            <a:srgbClr val="E9ECEE"/>
          </a:solidFill>
        </a:fill>
      </a:tcStyle>
    </a:band2H>
    <a:firstCol>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Col>
    <a:la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lastRow>
    <a:fir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solidFill>
        </a:fill>
      </a:tcStyle>
    </a:firstRow>
  </a:tblStyle>
  <a:tblStyle styleId="{C7B018BB-80A7-4F77-B60F-C8B233D01FF8}" styleName="">
    <a:tblBg/>
    <a:wholeTbl>
      <a:tcTxStyle b="off" i="off">
        <a:font>
          <a:latin typeface="Graphik"/>
          <a:ea typeface="Graphik"/>
          <a:cs typeface="Graphik"/>
        </a:font>
        <a:srgbClr val="002C3A"/>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D6DBCA"/>
          </a:solidFill>
        </a:fill>
      </a:tcStyle>
    </a:wholeTbl>
    <a:band2H>
      <a:tcTxStyle/>
      <a:tcStyle>
        <a:tcBdr/>
        <a:fill>
          <a:solidFill>
            <a:srgbClr val="ECEEE6"/>
          </a:solidFill>
        </a:fill>
      </a:tcStyle>
    </a:band2H>
    <a:firstCol>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Col>
    <a:la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lastRow>
    <a:fir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3"/>
          </a:solidFill>
        </a:fill>
      </a:tcStyle>
    </a:firstRow>
  </a:tblStyle>
  <a:tblStyle styleId="{EEE7283C-3CF3-47DC-8721-378D4A62B228}" styleName="">
    <a:tblBg/>
    <a:wholeTbl>
      <a:tcTxStyle b="off" i="off">
        <a:font>
          <a:latin typeface="Graphik"/>
          <a:ea typeface="Graphik"/>
          <a:cs typeface="Graphik"/>
        </a:font>
        <a:srgbClr val="002C3A"/>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D0CFD3"/>
          </a:solidFill>
        </a:fill>
      </a:tcStyle>
    </a:wholeTbl>
    <a:band2H>
      <a:tcTxStyle/>
      <a:tcStyle>
        <a:tcBdr/>
        <a:fill>
          <a:solidFill>
            <a:srgbClr val="E9E8EA"/>
          </a:solidFill>
        </a:fill>
      </a:tcStyle>
    </a:band2H>
    <a:firstCol>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Col>
    <a:la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lastRow>
    <a:fir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6"/>
          </a:solidFill>
        </a:fill>
      </a:tcStyle>
    </a:firstRow>
  </a:tblStyle>
  <a:tblStyle styleId="{CF821DB8-F4EB-4A41-A1BA-3FCAFE7338EE}" styleName="">
    <a:tblBg/>
    <a:wholeTbl>
      <a:tcTxStyle b="off" i="off">
        <a:font>
          <a:latin typeface="Graphik"/>
          <a:ea typeface="Graphik"/>
          <a:cs typeface="Graphik"/>
        </a:font>
        <a:srgbClr val="002C3A"/>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a:tcStyle>
        <a:tcBdr/>
        <a:fill>
          <a:solidFill>
            <a:schemeClr val="accent1"/>
          </a:solidFill>
        </a:fill>
      </a:tcStyle>
    </a:band2H>
    <a:firstCol>
      <a:tcTxStyle b="on" i="off">
        <a:font>
          <a:latin typeface="Graphik"/>
          <a:ea typeface="Graphik"/>
          <a:cs typeface="Graphik"/>
        </a:font>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Graphik"/>
          <a:ea typeface="Graphik"/>
          <a:cs typeface="Graphik"/>
        </a:font>
        <a:srgbClr val="002C3A"/>
      </a:tcTxStyle>
      <a:tcStyle>
        <a:tcBdr>
          <a:left>
            <a:ln w="12700" cap="flat">
              <a:noFill/>
              <a:miter lim="400000"/>
            </a:ln>
          </a:left>
          <a:right>
            <a:ln w="12700" cap="flat">
              <a:noFill/>
              <a:miter lim="400000"/>
            </a:ln>
          </a:right>
          <a:top>
            <a:ln w="50800" cap="flat">
              <a:solidFill>
                <a:srgbClr val="002C3A"/>
              </a:solidFill>
              <a:prstDash val="solid"/>
              <a:round/>
            </a:ln>
          </a:top>
          <a:bottom>
            <a:ln w="25400" cap="flat">
              <a:solidFill>
                <a:srgbClr val="002C3A"/>
              </a:solidFill>
              <a:prstDash val="solid"/>
              <a:round/>
            </a:ln>
          </a:bottom>
          <a:insideH>
            <a:ln w="12700" cap="flat">
              <a:noFill/>
              <a:miter lim="400000"/>
            </a:ln>
          </a:insideH>
          <a:insideV>
            <a:ln w="12700" cap="flat">
              <a:noFill/>
              <a:miter lim="400000"/>
            </a:ln>
          </a:insideV>
        </a:tcBdr>
        <a:fill>
          <a:solidFill>
            <a:schemeClr val="accent1"/>
          </a:solidFill>
        </a:fill>
      </a:tcStyle>
    </a:lastRow>
    <a:firstRow>
      <a:tcTxStyle b="on" i="off">
        <a:font>
          <a:latin typeface="Graphik"/>
          <a:ea typeface="Graphik"/>
          <a:cs typeface="Graphik"/>
        </a:font>
        <a:schemeClr val="accent1"/>
      </a:tcTxStyle>
      <a:tcStyle>
        <a:tcBdr>
          <a:left>
            <a:ln w="12700" cap="flat">
              <a:noFill/>
              <a:miter lim="400000"/>
            </a:ln>
          </a:left>
          <a:right>
            <a:ln w="12700" cap="flat">
              <a:noFill/>
              <a:miter lim="400000"/>
            </a:ln>
          </a:right>
          <a:top>
            <a:ln w="25400" cap="flat">
              <a:solidFill>
                <a:srgbClr val="002C3A"/>
              </a:solidFill>
              <a:prstDash val="solid"/>
              <a:round/>
            </a:ln>
          </a:top>
          <a:bottom>
            <a:ln w="25400" cap="flat">
              <a:solidFill>
                <a:srgbClr val="002C3A"/>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Graphik"/>
          <a:ea typeface="Graphik"/>
          <a:cs typeface="Graphik"/>
        </a:font>
        <a:srgbClr val="002C3A"/>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CACBCD"/>
          </a:solidFill>
        </a:fill>
      </a:tcStyle>
    </a:wholeTbl>
    <a:band2H>
      <a:tcTxStyle/>
      <a:tcStyle>
        <a:tcBdr/>
        <a:fill>
          <a:solidFill>
            <a:srgbClr val="E6E7E7"/>
          </a:solidFill>
        </a:fill>
      </a:tcStyle>
    </a:band2H>
    <a:firstCol>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2C3A"/>
          </a:solidFill>
        </a:fill>
      </a:tcStyle>
    </a:firstCol>
    <a:la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381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2C3A"/>
          </a:solidFill>
        </a:fill>
      </a:tcStyle>
    </a:lastRow>
    <a:firstRow>
      <a:tcTxStyle b="on" i="off">
        <a:font>
          <a:latin typeface="Graphik"/>
          <a:ea typeface="Graphik"/>
          <a:cs typeface="Graphik"/>
        </a:font>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381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rgbClr val="002C3A"/>
          </a:solidFill>
        </a:fill>
      </a:tcStyle>
    </a:firstRow>
  </a:tblStyle>
  <a:tblStyle styleId="{2708684C-4D16-4618-839F-0558EEFCDFE6}" styleName="">
    <a:tblBg/>
    <a:wholeTbl>
      <a:tcTxStyle b="off" i="off">
        <a:font>
          <a:latin typeface="Graphik"/>
          <a:ea typeface="Graphik"/>
          <a:cs typeface="Graphik"/>
        </a:font>
        <a:srgbClr val="002C3A"/>
      </a:tcTxStyle>
      <a:tcStyle>
        <a:tcBdr>
          <a:left>
            <a:ln w="12700" cap="flat">
              <a:solidFill>
                <a:srgbClr val="002C3A"/>
              </a:solidFill>
              <a:prstDash val="solid"/>
              <a:round/>
            </a:ln>
          </a:left>
          <a:right>
            <a:ln w="12700" cap="flat">
              <a:solidFill>
                <a:srgbClr val="002C3A"/>
              </a:solidFill>
              <a:prstDash val="solid"/>
              <a:round/>
            </a:ln>
          </a:right>
          <a:top>
            <a:ln w="12700" cap="flat">
              <a:solidFill>
                <a:srgbClr val="002C3A"/>
              </a:solidFill>
              <a:prstDash val="solid"/>
              <a:round/>
            </a:ln>
          </a:top>
          <a:bottom>
            <a:ln w="12700" cap="flat">
              <a:solidFill>
                <a:srgbClr val="002C3A"/>
              </a:solidFill>
              <a:prstDash val="solid"/>
              <a:round/>
            </a:ln>
          </a:bottom>
          <a:insideH>
            <a:ln w="12700" cap="flat">
              <a:solidFill>
                <a:srgbClr val="002C3A"/>
              </a:solidFill>
              <a:prstDash val="solid"/>
              <a:round/>
            </a:ln>
          </a:insideH>
          <a:insideV>
            <a:ln w="12700" cap="flat">
              <a:solidFill>
                <a:srgbClr val="002C3A"/>
              </a:solidFill>
              <a:prstDash val="solid"/>
              <a:round/>
            </a:ln>
          </a:insideV>
        </a:tcBdr>
        <a:fill>
          <a:solidFill>
            <a:srgbClr val="002C3A">
              <a:alpha val="20000"/>
            </a:srgbClr>
          </a:solidFill>
        </a:fill>
      </a:tcStyle>
    </a:wholeTbl>
    <a:band2H>
      <a:tcTxStyle/>
      <a:tcStyle>
        <a:tcBdr/>
        <a:fill>
          <a:solidFill>
            <a:srgbClr val="FFFFFF"/>
          </a:solidFill>
        </a:fill>
      </a:tcStyle>
    </a:band2H>
    <a:firstCol>
      <a:tcTxStyle b="on" i="off">
        <a:font>
          <a:latin typeface="Graphik"/>
          <a:ea typeface="Graphik"/>
          <a:cs typeface="Graphik"/>
        </a:font>
        <a:srgbClr val="002C3A"/>
      </a:tcTxStyle>
      <a:tcStyle>
        <a:tcBdr>
          <a:left>
            <a:ln w="12700" cap="flat">
              <a:solidFill>
                <a:srgbClr val="002C3A"/>
              </a:solidFill>
              <a:prstDash val="solid"/>
              <a:round/>
            </a:ln>
          </a:left>
          <a:right>
            <a:ln w="12700" cap="flat">
              <a:solidFill>
                <a:srgbClr val="002C3A"/>
              </a:solidFill>
              <a:prstDash val="solid"/>
              <a:round/>
            </a:ln>
          </a:right>
          <a:top>
            <a:ln w="12700" cap="flat">
              <a:solidFill>
                <a:srgbClr val="002C3A"/>
              </a:solidFill>
              <a:prstDash val="solid"/>
              <a:round/>
            </a:ln>
          </a:top>
          <a:bottom>
            <a:ln w="12700" cap="flat">
              <a:solidFill>
                <a:srgbClr val="002C3A"/>
              </a:solidFill>
              <a:prstDash val="solid"/>
              <a:round/>
            </a:ln>
          </a:bottom>
          <a:insideH>
            <a:ln w="12700" cap="flat">
              <a:solidFill>
                <a:srgbClr val="002C3A"/>
              </a:solidFill>
              <a:prstDash val="solid"/>
              <a:round/>
            </a:ln>
          </a:insideH>
          <a:insideV>
            <a:ln w="12700" cap="flat">
              <a:solidFill>
                <a:srgbClr val="002C3A"/>
              </a:solidFill>
              <a:prstDash val="solid"/>
              <a:round/>
            </a:ln>
          </a:insideV>
        </a:tcBdr>
        <a:fill>
          <a:solidFill>
            <a:srgbClr val="002C3A">
              <a:alpha val="20000"/>
            </a:srgbClr>
          </a:solidFill>
        </a:fill>
      </a:tcStyle>
    </a:firstCol>
    <a:lastRow>
      <a:tcTxStyle b="on" i="off">
        <a:font>
          <a:latin typeface="Graphik"/>
          <a:ea typeface="Graphik"/>
          <a:cs typeface="Graphik"/>
        </a:font>
        <a:srgbClr val="002C3A"/>
      </a:tcTxStyle>
      <a:tcStyle>
        <a:tcBdr>
          <a:left>
            <a:ln w="12700" cap="flat">
              <a:solidFill>
                <a:srgbClr val="002C3A"/>
              </a:solidFill>
              <a:prstDash val="solid"/>
              <a:round/>
            </a:ln>
          </a:left>
          <a:right>
            <a:ln w="12700" cap="flat">
              <a:solidFill>
                <a:srgbClr val="002C3A"/>
              </a:solidFill>
              <a:prstDash val="solid"/>
              <a:round/>
            </a:ln>
          </a:right>
          <a:top>
            <a:ln w="50800" cap="flat">
              <a:solidFill>
                <a:srgbClr val="002C3A"/>
              </a:solidFill>
              <a:prstDash val="solid"/>
              <a:round/>
            </a:ln>
          </a:top>
          <a:bottom>
            <a:ln w="12700" cap="flat">
              <a:solidFill>
                <a:srgbClr val="002C3A"/>
              </a:solidFill>
              <a:prstDash val="solid"/>
              <a:round/>
            </a:ln>
          </a:bottom>
          <a:insideH>
            <a:ln w="12700" cap="flat">
              <a:solidFill>
                <a:srgbClr val="002C3A"/>
              </a:solidFill>
              <a:prstDash val="solid"/>
              <a:round/>
            </a:ln>
          </a:insideH>
          <a:insideV>
            <a:ln w="12700" cap="flat">
              <a:solidFill>
                <a:srgbClr val="002C3A"/>
              </a:solidFill>
              <a:prstDash val="solid"/>
              <a:round/>
            </a:ln>
          </a:insideV>
        </a:tcBdr>
        <a:fill>
          <a:noFill/>
        </a:fill>
      </a:tcStyle>
    </a:lastRow>
    <a:firstRow>
      <a:tcTxStyle b="on" i="off">
        <a:font>
          <a:latin typeface="Graphik"/>
          <a:ea typeface="Graphik"/>
          <a:cs typeface="Graphik"/>
        </a:font>
        <a:srgbClr val="002C3A"/>
      </a:tcTxStyle>
      <a:tcStyle>
        <a:tcBdr>
          <a:left>
            <a:ln w="12700" cap="flat">
              <a:solidFill>
                <a:srgbClr val="002C3A"/>
              </a:solidFill>
              <a:prstDash val="solid"/>
              <a:round/>
            </a:ln>
          </a:left>
          <a:right>
            <a:ln w="12700" cap="flat">
              <a:solidFill>
                <a:srgbClr val="002C3A"/>
              </a:solidFill>
              <a:prstDash val="solid"/>
              <a:round/>
            </a:ln>
          </a:right>
          <a:top>
            <a:ln w="12700" cap="flat">
              <a:solidFill>
                <a:srgbClr val="002C3A"/>
              </a:solidFill>
              <a:prstDash val="solid"/>
              <a:round/>
            </a:ln>
          </a:top>
          <a:bottom>
            <a:ln w="25400" cap="flat">
              <a:solidFill>
                <a:srgbClr val="002C3A"/>
              </a:solidFill>
              <a:prstDash val="solid"/>
              <a:round/>
            </a:ln>
          </a:bottom>
          <a:insideH>
            <a:ln w="12700" cap="flat">
              <a:solidFill>
                <a:srgbClr val="002C3A"/>
              </a:solidFill>
              <a:prstDash val="solid"/>
              <a:round/>
            </a:ln>
          </a:insideH>
          <a:insideV>
            <a:ln w="12700" cap="flat">
              <a:solidFill>
                <a:srgbClr val="002C3A"/>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331" autoAdjust="0"/>
  </p:normalViewPr>
  <p:slideViewPr>
    <p:cSldViewPr snapToGrid="0">
      <p:cViewPr varScale="1">
        <p:scale>
          <a:sx n="17" d="100"/>
          <a:sy n="17" d="100"/>
        </p:scale>
        <p:origin x="19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1143000" y="685800"/>
            <a:ext cx="4572000" cy="3429000"/>
          </a:xfrm>
          <a:prstGeom prst="rect">
            <a:avLst/>
          </a:prstGeom>
        </p:spPr>
        <p:txBody>
          <a:bodyPr/>
          <a:lstStyle/>
          <a:p>
            <a:endParaRPr/>
          </a:p>
        </p:txBody>
      </p:sp>
      <p:sp>
        <p:nvSpPr>
          <p:cNvPr id="186" name="Shape 18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8634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US" sz="2400" b="0" i="0" u="none" strike="noStrike" baseline="0" dirty="0">
              <a:latin typeface="CMR10"/>
            </a:endParaRPr>
          </a:p>
          <a:p>
            <a:endParaRPr lang="en-US" dirty="0"/>
          </a:p>
        </p:txBody>
      </p:sp>
    </p:spTree>
    <p:extLst>
      <p:ext uri="{BB962C8B-B14F-4D97-AF65-F5344CB8AC3E}">
        <p14:creationId xmlns:p14="http://schemas.microsoft.com/office/powerpoint/2010/main" val="3090733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674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chemeClr val="accent1"/>
        </a:solidFill>
        <a:effectLst/>
      </p:bgPr>
    </p:bg>
    <p:spTree>
      <p:nvGrpSpPr>
        <p:cNvPr id="1" name=""/>
        <p:cNvGrpSpPr/>
        <p:nvPr/>
      </p:nvGrpSpPr>
      <p:grpSpPr>
        <a:xfrm>
          <a:off x="0" y="0"/>
          <a:ext cx="0" cy="0"/>
          <a:chOff x="0" y="0"/>
          <a:chExt cx="0" cy="0"/>
        </a:xfrm>
      </p:grpSpPr>
      <p:sp>
        <p:nvSpPr>
          <p:cNvPr id="13" name="Line"/>
          <p:cNvSpPr/>
          <p:nvPr/>
        </p:nvSpPr>
        <p:spPr>
          <a:xfrm flipV="1">
            <a:off x="766878" y="12048066"/>
            <a:ext cx="22850241" cy="12702"/>
          </a:xfrm>
          <a:prstGeom prst="line">
            <a:avLst/>
          </a:prstGeom>
          <a:ln w="76200">
            <a:solidFill>
              <a:srgbClr val="1A5C71"/>
            </a:solidFill>
            <a:miter lim="400000"/>
          </a:ln>
        </p:spPr>
        <p:txBody>
          <a:bodyPr lIns="45718" tIns="45718" rIns="45718" bIns="45718"/>
          <a:lstStyle/>
          <a:p>
            <a:endParaRPr/>
          </a:p>
        </p:txBody>
      </p:sp>
      <p:sp>
        <p:nvSpPr>
          <p:cNvPr id="14" name="Line"/>
          <p:cNvSpPr/>
          <p:nvPr/>
        </p:nvSpPr>
        <p:spPr>
          <a:xfrm>
            <a:off x="766878" y="952500"/>
            <a:ext cx="22850244" cy="0"/>
          </a:xfrm>
          <a:prstGeom prst="line">
            <a:avLst/>
          </a:prstGeom>
          <a:ln w="76200">
            <a:solidFill>
              <a:srgbClr val="1A5C71"/>
            </a:solidFill>
            <a:miter lim="400000"/>
          </a:ln>
        </p:spPr>
        <p:txBody>
          <a:bodyPr lIns="45718" tIns="45718" rIns="45718" bIns="45718"/>
          <a:lstStyle/>
          <a:p>
            <a:endParaRPr/>
          </a:p>
        </p:txBody>
      </p:sp>
      <p:sp>
        <p:nvSpPr>
          <p:cNvPr id="15" name="Line"/>
          <p:cNvSpPr/>
          <p:nvPr/>
        </p:nvSpPr>
        <p:spPr>
          <a:xfrm flipV="1">
            <a:off x="6527799" y="12034557"/>
            <a:ext cx="2" cy="1114984"/>
          </a:xfrm>
          <a:prstGeom prst="line">
            <a:avLst/>
          </a:prstGeom>
          <a:ln w="76200">
            <a:solidFill>
              <a:srgbClr val="1A5C71"/>
            </a:solidFill>
            <a:miter lim="400000"/>
          </a:ln>
        </p:spPr>
        <p:txBody>
          <a:bodyPr lIns="45718" tIns="45718" rIns="45718" bIns="45718"/>
          <a:lstStyle/>
          <a:p>
            <a:endParaRPr/>
          </a:p>
        </p:txBody>
      </p:sp>
      <p:sp>
        <p:nvSpPr>
          <p:cNvPr id="16" name="Line"/>
          <p:cNvSpPr/>
          <p:nvPr/>
        </p:nvSpPr>
        <p:spPr>
          <a:xfrm flipV="1">
            <a:off x="17856201" y="12034557"/>
            <a:ext cx="2" cy="1114984"/>
          </a:xfrm>
          <a:prstGeom prst="line">
            <a:avLst/>
          </a:prstGeom>
          <a:ln w="76200">
            <a:solidFill>
              <a:srgbClr val="1A5C71"/>
            </a:solidFill>
            <a:miter lim="400000"/>
          </a:ln>
        </p:spPr>
        <p:txBody>
          <a:bodyPr lIns="45718" tIns="45718" rIns="45718" bIns="45718"/>
          <a:lstStyle/>
          <a:p>
            <a:endParaRPr/>
          </a:p>
        </p:txBody>
      </p:sp>
      <p:sp>
        <p:nvSpPr>
          <p:cNvPr id="17" name="Body Level One…"/>
          <p:cNvSpPr txBox="1">
            <a:spLocks noGrp="1"/>
          </p:cNvSpPr>
          <p:nvPr>
            <p:ph type="body" sz="quarter" idx="1" hasCustomPrompt="1"/>
          </p:nvPr>
        </p:nvSpPr>
        <p:spPr>
          <a:xfrm>
            <a:off x="1181100" y="12364718"/>
            <a:ext cx="4965700" cy="467108"/>
          </a:xfrm>
          <a:prstGeom prst="rect">
            <a:avLst/>
          </a:prstGeom>
        </p:spPr>
        <p:txBody>
          <a:bodyPr/>
          <a:lstStyle>
            <a:lvl1pPr marL="0" indent="0" algn="ctr" defTabSz="584200">
              <a:lnSpc>
                <a:spcPct val="120000"/>
              </a:lnSpc>
              <a:spcBef>
                <a:spcPts val="0"/>
              </a:spcBef>
              <a:buSzTx/>
              <a:buNone/>
              <a:defRPr sz="2200" b="0" cap="all" spc="88">
                <a:solidFill>
                  <a:schemeClr val="accent5"/>
                </a:solidFill>
              </a:defRPr>
            </a:lvl1pPr>
            <a:lvl2pPr marL="0" indent="0" algn="ctr" defTabSz="584200">
              <a:lnSpc>
                <a:spcPct val="120000"/>
              </a:lnSpc>
              <a:spcBef>
                <a:spcPts val="0"/>
              </a:spcBef>
              <a:buSzTx/>
              <a:buNone/>
              <a:defRPr sz="2200" b="0" cap="all" spc="88">
                <a:solidFill>
                  <a:schemeClr val="accent5"/>
                </a:solidFill>
              </a:defRPr>
            </a:lvl2pPr>
            <a:lvl3pPr marL="0" indent="0" algn="ctr" defTabSz="584200">
              <a:lnSpc>
                <a:spcPct val="120000"/>
              </a:lnSpc>
              <a:spcBef>
                <a:spcPts val="0"/>
              </a:spcBef>
              <a:buSzTx/>
              <a:buNone/>
              <a:defRPr sz="2200" b="0" cap="all" spc="88">
                <a:solidFill>
                  <a:schemeClr val="accent5"/>
                </a:solidFill>
              </a:defRPr>
            </a:lvl3pPr>
            <a:lvl4pPr marL="0" indent="0" algn="ctr" defTabSz="584200">
              <a:lnSpc>
                <a:spcPct val="120000"/>
              </a:lnSpc>
              <a:spcBef>
                <a:spcPts val="0"/>
              </a:spcBef>
              <a:buSzTx/>
              <a:buNone/>
              <a:defRPr sz="2200" b="0" cap="all" spc="88">
                <a:solidFill>
                  <a:schemeClr val="accent5"/>
                </a:solidFill>
              </a:defRPr>
            </a:lvl4pPr>
            <a:lvl5pPr marL="0" indent="0" algn="ctr" defTabSz="584200">
              <a:lnSpc>
                <a:spcPct val="120000"/>
              </a:lnSpc>
              <a:spcBef>
                <a:spcPts val="0"/>
              </a:spcBef>
              <a:buSzTx/>
              <a:buNone/>
              <a:defRPr sz="2200" b="0" cap="all" spc="88">
                <a:solidFill>
                  <a:schemeClr val="accent5"/>
                </a:solidFill>
              </a:defRPr>
            </a:lvl5pPr>
          </a:lstStyle>
          <a:p>
            <a:r>
              <a:t>Topic</a:t>
            </a:r>
          </a:p>
          <a:p>
            <a:pPr lvl="1"/>
            <a:endParaRPr/>
          </a:p>
          <a:p>
            <a:pPr lvl="2"/>
            <a:endParaRPr/>
          </a:p>
          <a:p>
            <a:pPr lvl="3"/>
            <a:endParaRPr/>
          </a:p>
          <a:p>
            <a:pPr lvl="4"/>
            <a:endParaRPr/>
          </a:p>
        </p:txBody>
      </p:sp>
      <p:sp>
        <p:nvSpPr>
          <p:cNvPr id="18" name="Location"/>
          <p:cNvSpPr txBox="1">
            <a:spLocks noGrp="1"/>
          </p:cNvSpPr>
          <p:nvPr>
            <p:ph type="body" sz="quarter" idx="21" hasCustomPrompt="1"/>
          </p:nvPr>
        </p:nvSpPr>
        <p:spPr>
          <a:xfrm>
            <a:off x="18237200" y="12364718"/>
            <a:ext cx="4965700" cy="467108"/>
          </a:xfrm>
          <a:prstGeom prst="rect">
            <a:avLst/>
          </a:prstGeom>
        </p:spPr>
        <p:txBody>
          <a:bodyPr/>
          <a:lstStyle>
            <a:lvl1pPr marL="0" indent="0" algn="ctr" defTabSz="584200">
              <a:lnSpc>
                <a:spcPct val="120000"/>
              </a:lnSpc>
              <a:spcBef>
                <a:spcPts val="0"/>
              </a:spcBef>
              <a:buSzTx/>
              <a:buNone/>
              <a:defRPr sz="2200" b="0" cap="all" spc="0">
                <a:solidFill>
                  <a:schemeClr val="accent5"/>
                </a:solidFill>
              </a:defRPr>
            </a:lvl1pPr>
          </a:lstStyle>
          <a:p>
            <a:r>
              <a:t>Location</a:t>
            </a:r>
          </a:p>
        </p:txBody>
      </p:sp>
      <p:sp>
        <p:nvSpPr>
          <p:cNvPr id="19" name="Author and Date"/>
          <p:cNvSpPr txBox="1">
            <a:spLocks noGrp="1"/>
          </p:cNvSpPr>
          <p:nvPr>
            <p:ph type="body" sz="quarter" idx="22" hasCustomPrompt="1"/>
          </p:nvPr>
        </p:nvSpPr>
        <p:spPr>
          <a:xfrm>
            <a:off x="6946900" y="12233909"/>
            <a:ext cx="10490200" cy="706630"/>
          </a:xfrm>
          <a:prstGeom prst="rect">
            <a:avLst/>
          </a:prstGeom>
        </p:spPr>
        <p:txBody>
          <a:bodyPr/>
          <a:lstStyle>
            <a:lvl1pPr marL="0" indent="0" algn="ctr" defTabSz="584200">
              <a:lnSpc>
                <a:spcPct val="120000"/>
              </a:lnSpc>
              <a:spcBef>
                <a:spcPts val="0"/>
              </a:spcBef>
              <a:buSzTx/>
              <a:buNone/>
              <a:defRPr spc="100">
                <a:solidFill>
                  <a:schemeClr val="accent5"/>
                </a:solidFill>
              </a:defRPr>
            </a:lvl1pPr>
          </a:lstStyle>
          <a:p>
            <a:r>
              <a:t>Author and Date</a:t>
            </a:r>
          </a:p>
        </p:txBody>
      </p:sp>
      <p:sp>
        <p:nvSpPr>
          <p:cNvPr id="20" name="Presentation Title"/>
          <p:cNvSpPr txBox="1">
            <a:spLocks noGrp="1"/>
          </p:cNvSpPr>
          <p:nvPr>
            <p:ph type="title" hasCustomPrompt="1"/>
          </p:nvPr>
        </p:nvSpPr>
        <p:spPr>
          <a:xfrm>
            <a:off x="2082800" y="4902200"/>
            <a:ext cx="20205700" cy="3911600"/>
          </a:xfrm>
          <a:prstGeom prst="rect">
            <a:avLst/>
          </a:prstGeom>
        </p:spPr>
        <p:txBody>
          <a:bodyPr/>
          <a:lstStyle>
            <a:lvl1pPr>
              <a:defRPr sz="11000" spc="330">
                <a:solidFill>
                  <a:srgbClr val="FFFFFF"/>
                </a:solidFill>
              </a:defRPr>
            </a:lvl1pPr>
          </a:lstStyle>
          <a:p>
            <a:r>
              <a:t>Presentation Title</a:t>
            </a:r>
          </a:p>
        </p:txBody>
      </p:sp>
      <p:sp>
        <p:nvSpPr>
          <p:cNvPr id="21" name="Body Level One…"/>
          <p:cNvSpPr txBox="1">
            <a:spLocks noGrp="1"/>
          </p:cNvSpPr>
          <p:nvPr>
            <p:ph type="body" sz="quarter" idx="23" hasCustomPrompt="1"/>
          </p:nvPr>
        </p:nvSpPr>
        <p:spPr>
          <a:xfrm>
            <a:off x="2082800" y="3495674"/>
            <a:ext cx="20205700" cy="1614556"/>
          </a:xfrm>
          <a:prstGeom prst="rect">
            <a:avLst/>
          </a:prstGeom>
        </p:spPr>
        <p:txBody>
          <a:bodyPr anchor="b"/>
          <a:lstStyle/>
          <a:p>
            <a:pPr marL="0" lvl="4" indent="1207008" algn="ctr" defTabSz="257047">
              <a:lnSpc>
                <a:spcPct val="120000"/>
              </a:lnSpc>
              <a:spcBef>
                <a:spcPts val="0"/>
              </a:spcBef>
              <a:buSzTx/>
              <a:buNone/>
              <a:defRPr sz="1584" spc="47">
                <a:solidFill>
                  <a:schemeClr val="accent5"/>
                </a:solidFill>
              </a:defRPr>
            </a:pPr>
            <a:r>
              <a:t>Presentation Subtitle
</a:t>
            </a:r>
          </a:p>
        </p:txBody>
      </p:sp>
      <p:sp>
        <p:nvSpPr>
          <p:cNvPr id="22" name="Slide Number"/>
          <p:cNvSpPr txBox="1">
            <a:spLocks noGrp="1"/>
          </p:cNvSpPr>
          <p:nvPr>
            <p:ph type="sldNum" sz="quarter" idx="2"/>
          </p:nvPr>
        </p:nvSpPr>
        <p:spPr>
          <a:xfrm>
            <a:off x="11988800" y="12890501"/>
            <a:ext cx="416053" cy="467106"/>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tatement">
    <p:bg>
      <p:bgPr>
        <a:solidFill>
          <a:srgbClr val="F3F5B1"/>
        </a:solidFill>
        <a:effectLst/>
      </p:bgPr>
    </p:bg>
    <p:spTree>
      <p:nvGrpSpPr>
        <p:cNvPr id="1" name=""/>
        <p:cNvGrpSpPr/>
        <p:nvPr/>
      </p:nvGrpSpPr>
      <p:grpSpPr>
        <a:xfrm>
          <a:off x="0" y="0"/>
          <a:ext cx="0" cy="0"/>
          <a:chOff x="0" y="0"/>
          <a:chExt cx="0" cy="0"/>
        </a:xfrm>
      </p:grpSpPr>
      <p:sp>
        <p:nvSpPr>
          <p:cNvPr id="119" name="Body Level One…"/>
          <p:cNvSpPr txBox="1">
            <a:spLocks noGrp="1"/>
          </p:cNvSpPr>
          <p:nvPr>
            <p:ph type="body" sz="half" idx="1" hasCustomPrompt="1"/>
          </p:nvPr>
        </p:nvSpPr>
        <p:spPr>
          <a:xfrm>
            <a:off x="2082800" y="4337484"/>
            <a:ext cx="20205700" cy="4699002"/>
          </a:xfrm>
          <a:prstGeom prst="rect">
            <a:avLst/>
          </a:prstGeom>
        </p:spPr>
        <p:txBody>
          <a:bodyPr anchor="ctr"/>
          <a:lstStyle>
            <a:lvl1pPr marL="0" indent="0" algn="ctr" defTabSz="584200">
              <a:lnSpc>
                <a:spcPct val="90000"/>
              </a:lnSpc>
              <a:spcBef>
                <a:spcPts val="0"/>
              </a:spcBef>
              <a:buSzTx/>
              <a:buNone/>
              <a:defRPr sz="9000" cap="all" spc="270"/>
            </a:lvl1pPr>
            <a:lvl2pPr marL="0" indent="0" algn="ctr" defTabSz="584200">
              <a:lnSpc>
                <a:spcPct val="90000"/>
              </a:lnSpc>
              <a:spcBef>
                <a:spcPts val="0"/>
              </a:spcBef>
              <a:buSzTx/>
              <a:buNone/>
              <a:defRPr sz="9000" cap="all" spc="270"/>
            </a:lvl2pPr>
            <a:lvl3pPr marL="0" indent="0" algn="ctr" defTabSz="584200">
              <a:lnSpc>
                <a:spcPct val="90000"/>
              </a:lnSpc>
              <a:spcBef>
                <a:spcPts val="0"/>
              </a:spcBef>
              <a:buSzTx/>
              <a:buNone/>
              <a:defRPr sz="9000" cap="all" spc="270"/>
            </a:lvl3pPr>
            <a:lvl4pPr marL="0" indent="0" algn="ctr" defTabSz="584200">
              <a:lnSpc>
                <a:spcPct val="90000"/>
              </a:lnSpc>
              <a:spcBef>
                <a:spcPts val="0"/>
              </a:spcBef>
              <a:buSzTx/>
              <a:buNone/>
              <a:defRPr sz="9000" cap="all" spc="270"/>
            </a:lvl4pPr>
            <a:lvl5pPr marL="0" indent="0" algn="ctr" defTabSz="584200">
              <a:lnSpc>
                <a:spcPct val="90000"/>
              </a:lnSpc>
              <a:spcBef>
                <a:spcPts val="0"/>
              </a:spcBef>
              <a:buSzTx/>
              <a:buNone/>
              <a:defRPr sz="9000" cap="all" spc="270"/>
            </a:lvl5pPr>
          </a:lstStyle>
          <a:p>
            <a:r>
              <a:t>Statement</a:t>
            </a:r>
          </a:p>
          <a:p>
            <a:pPr lvl="1"/>
            <a:endParaRPr/>
          </a:p>
          <a:p>
            <a:pPr lvl="2"/>
            <a:endParaRPr/>
          </a:p>
          <a:p>
            <a:pPr lvl="3"/>
            <a:endParaRPr/>
          </a:p>
          <a:p>
            <a:pPr lvl="4"/>
            <a:endParaRPr/>
          </a:p>
        </p:txBody>
      </p:sp>
      <p:sp>
        <p:nvSpPr>
          <p:cNvPr id="120" name="Line"/>
          <p:cNvSpPr/>
          <p:nvPr/>
        </p:nvSpPr>
        <p:spPr>
          <a:xfrm>
            <a:off x="766878" y="952500"/>
            <a:ext cx="22850244" cy="0"/>
          </a:xfrm>
          <a:prstGeom prst="line">
            <a:avLst/>
          </a:prstGeom>
          <a:ln w="76200">
            <a:solidFill>
              <a:schemeClr val="accent1"/>
            </a:solidFill>
            <a:miter lim="400000"/>
          </a:ln>
        </p:spPr>
        <p:txBody>
          <a:bodyPr lIns="45718" tIns="45718" rIns="45718" bIns="45718"/>
          <a:lstStyle/>
          <a:p>
            <a:endParaRPr/>
          </a:p>
        </p:txBody>
      </p:sp>
      <p:sp>
        <p:nvSpPr>
          <p:cNvPr id="121" name="Line"/>
          <p:cNvSpPr/>
          <p:nvPr/>
        </p:nvSpPr>
        <p:spPr>
          <a:xfrm>
            <a:off x="757216" y="12603828"/>
            <a:ext cx="22862944" cy="2"/>
          </a:xfrm>
          <a:prstGeom prst="line">
            <a:avLst/>
          </a:prstGeom>
          <a:ln w="76200">
            <a:solidFill>
              <a:schemeClr val="accent1"/>
            </a:solidFill>
            <a:miter lim="400000"/>
          </a:ln>
        </p:spPr>
        <p:txBody>
          <a:bodyPr lIns="45718" tIns="45718" rIns="45718" bIns="45718"/>
          <a:lstStyle/>
          <a:p>
            <a:endParaRPr/>
          </a:p>
        </p:txBody>
      </p:sp>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ig Fact">
    <p:bg>
      <p:bgPr>
        <a:solidFill>
          <a:srgbClr val="F3F5B1"/>
        </a:solidFill>
        <a:effectLst/>
      </p:bgPr>
    </p:bg>
    <p:spTree>
      <p:nvGrpSpPr>
        <p:cNvPr id="1" name=""/>
        <p:cNvGrpSpPr/>
        <p:nvPr/>
      </p:nvGrpSpPr>
      <p:grpSpPr>
        <a:xfrm>
          <a:off x="0" y="0"/>
          <a:ext cx="0" cy="0"/>
          <a:chOff x="0" y="0"/>
          <a:chExt cx="0" cy="0"/>
        </a:xfrm>
      </p:grpSpPr>
      <p:sp>
        <p:nvSpPr>
          <p:cNvPr id="129" name="Body Level One…"/>
          <p:cNvSpPr txBox="1">
            <a:spLocks noGrp="1"/>
          </p:cNvSpPr>
          <p:nvPr>
            <p:ph type="body" idx="1" hasCustomPrompt="1"/>
          </p:nvPr>
        </p:nvSpPr>
        <p:spPr>
          <a:xfrm>
            <a:off x="2082800" y="1509784"/>
            <a:ext cx="20205700" cy="6852294"/>
          </a:xfrm>
          <a:prstGeom prst="rect">
            <a:avLst/>
          </a:prstGeom>
        </p:spPr>
        <p:txBody>
          <a:bodyPr anchor="b"/>
          <a:lstStyle>
            <a:lvl1pPr marL="0" indent="0" algn="ctr" defTabSz="584200">
              <a:lnSpc>
                <a:spcPct val="90000"/>
              </a:lnSpc>
              <a:spcBef>
                <a:spcPts val="0"/>
              </a:spcBef>
              <a:buSzTx/>
              <a:buNone/>
              <a:defRPr sz="25000" cap="all" spc="750"/>
            </a:lvl1pPr>
            <a:lvl2pPr marL="0" indent="0" algn="ctr" defTabSz="584200">
              <a:lnSpc>
                <a:spcPct val="90000"/>
              </a:lnSpc>
              <a:spcBef>
                <a:spcPts val="0"/>
              </a:spcBef>
              <a:buSzTx/>
              <a:buNone/>
              <a:defRPr sz="25000" cap="all" spc="750"/>
            </a:lvl2pPr>
            <a:lvl3pPr marL="0" indent="0" algn="ctr" defTabSz="584200">
              <a:lnSpc>
                <a:spcPct val="90000"/>
              </a:lnSpc>
              <a:spcBef>
                <a:spcPts val="0"/>
              </a:spcBef>
              <a:buSzTx/>
              <a:buNone/>
              <a:defRPr sz="25000" cap="all" spc="750"/>
            </a:lvl3pPr>
            <a:lvl4pPr marL="0" indent="0" algn="ctr" defTabSz="584200">
              <a:lnSpc>
                <a:spcPct val="90000"/>
              </a:lnSpc>
              <a:spcBef>
                <a:spcPts val="0"/>
              </a:spcBef>
              <a:buSzTx/>
              <a:buNone/>
              <a:defRPr sz="25000" cap="all" spc="750"/>
            </a:lvl4pPr>
            <a:lvl5pPr marL="0" indent="0" algn="ctr" defTabSz="584200">
              <a:lnSpc>
                <a:spcPct val="90000"/>
              </a:lnSpc>
              <a:spcBef>
                <a:spcPts val="0"/>
              </a:spcBef>
              <a:buSzTx/>
              <a:buNone/>
              <a:defRPr sz="25000" cap="all" spc="750"/>
            </a:lvl5pPr>
          </a:lstStyle>
          <a:p>
            <a:r>
              <a:t>100%</a:t>
            </a:r>
          </a:p>
          <a:p>
            <a:pPr lvl="1"/>
            <a:endParaRPr/>
          </a:p>
          <a:p>
            <a:pPr lvl="2"/>
            <a:endParaRPr/>
          </a:p>
          <a:p>
            <a:pPr lvl="3"/>
            <a:endParaRPr/>
          </a:p>
          <a:p>
            <a:pPr lvl="4"/>
            <a:endParaRPr/>
          </a:p>
        </p:txBody>
      </p:sp>
      <p:sp>
        <p:nvSpPr>
          <p:cNvPr id="130" name="Fact information"/>
          <p:cNvSpPr txBox="1">
            <a:spLocks noGrp="1"/>
          </p:cNvSpPr>
          <p:nvPr>
            <p:ph type="body" sz="quarter" idx="21" hasCustomPrompt="1"/>
          </p:nvPr>
        </p:nvSpPr>
        <p:spPr>
          <a:xfrm>
            <a:off x="2082800" y="8407993"/>
            <a:ext cx="20205700" cy="694057"/>
          </a:xfrm>
          <a:prstGeom prst="rect">
            <a:avLst/>
          </a:prstGeom>
        </p:spPr>
        <p:txBody>
          <a:bodyPr/>
          <a:lstStyle>
            <a:lvl1pPr marL="0" indent="0" algn="ctr" defTabSz="584200">
              <a:lnSpc>
                <a:spcPct val="120000"/>
              </a:lnSpc>
              <a:spcBef>
                <a:spcPts val="0"/>
              </a:spcBef>
              <a:buSzTx/>
              <a:buNone/>
              <a:defRPr sz="3500" spc="100">
                <a:solidFill>
                  <a:schemeClr val="accent1"/>
                </a:solidFill>
              </a:defRPr>
            </a:lvl1pPr>
          </a:lstStyle>
          <a:p>
            <a:r>
              <a:t>Fact information</a:t>
            </a:r>
          </a:p>
        </p:txBody>
      </p:sp>
      <p:sp>
        <p:nvSpPr>
          <p:cNvPr id="131" name="Line"/>
          <p:cNvSpPr/>
          <p:nvPr/>
        </p:nvSpPr>
        <p:spPr>
          <a:xfrm flipV="1">
            <a:off x="761999" y="952499"/>
            <a:ext cx="22860003" cy="3"/>
          </a:xfrm>
          <a:prstGeom prst="line">
            <a:avLst/>
          </a:prstGeom>
          <a:ln w="76200">
            <a:solidFill>
              <a:schemeClr val="accent1"/>
            </a:solidFill>
            <a:miter lim="400000"/>
          </a:ln>
        </p:spPr>
        <p:txBody>
          <a:bodyPr lIns="45718" tIns="45718" rIns="45718" bIns="45718"/>
          <a:lstStyle/>
          <a:p>
            <a:endParaRPr/>
          </a:p>
        </p:txBody>
      </p:sp>
      <p:sp>
        <p:nvSpPr>
          <p:cNvPr id="132" name="Line"/>
          <p:cNvSpPr/>
          <p:nvPr/>
        </p:nvSpPr>
        <p:spPr>
          <a:xfrm>
            <a:off x="766878" y="12598400"/>
            <a:ext cx="22850244" cy="0"/>
          </a:xfrm>
          <a:prstGeom prst="line">
            <a:avLst/>
          </a:prstGeom>
          <a:ln w="76200">
            <a:solidFill>
              <a:schemeClr val="accent1"/>
            </a:solidFill>
            <a:miter lim="400000"/>
          </a:ln>
        </p:spPr>
        <p:txBody>
          <a:bodyPr lIns="45718" tIns="45718" rIns="45718" bIns="45718"/>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FFCBC5"/>
        </a:solidFill>
        <a:effectLst/>
      </p:bgPr>
    </p:bg>
    <p:spTree>
      <p:nvGrpSpPr>
        <p:cNvPr id="1" name=""/>
        <p:cNvGrpSpPr/>
        <p:nvPr/>
      </p:nvGrpSpPr>
      <p:grpSpPr>
        <a:xfrm>
          <a:off x="0" y="0"/>
          <a:ext cx="0" cy="0"/>
          <a:chOff x="0" y="0"/>
          <a:chExt cx="0" cy="0"/>
        </a:xfrm>
      </p:grpSpPr>
      <p:sp>
        <p:nvSpPr>
          <p:cNvPr id="140" name="Body Level One…"/>
          <p:cNvSpPr txBox="1">
            <a:spLocks noGrp="1"/>
          </p:cNvSpPr>
          <p:nvPr>
            <p:ph type="body" sz="quarter" idx="1" hasCustomPrompt="1"/>
          </p:nvPr>
        </p:nvSpPr>
        <p:spPr>
          <a:xfrm>
            <a:off x="2088436" y="11375560"/>
            <a:ext cx="20207127" cy="706630"/>
          </a:xfrm>
          <a:prstGeom prst="rect">
            <a:avLst/>
          </a:prstGeom>
        </p:spPr>
        <p:txBody>
          <a:bodyPr/>
          <a:lstStyle>
            <a:lvl1pPr marL="0" indent="0" algn="ctr" defTabSz="584200">
              <a:lnSpc>
                <a:spcPct val="120000"/>
              </a:lnSpc>
              <a:spcBef>
                <a:spcPts val="0"/>
              </a:spcBef>
              <a:buSzTx/>
              <a:buNone/>
              <a:defRPr spc="107">
                <a:solidFill>
                  <a:schemeClr val="accent1"/>
                </a:solidFill>
              </a:defRPr>
            </a:lvl1pPr>
            <a:lvl2pPr marL="0" indent="0" algn="ctr" defTabSz="584200">
              <a:lnSpc>
                <a:spcPct val="120000"/>
              </a:lnSpc>
              <a:spcBef>
                <a:spcPts val="0"/>
              </a:spcBef>
              <a:buSzTx/>
              <a:buNone/>
              <a:defRPr spc="107">
                <a:solidFill>
                  <a:schemeClr val="accent1"/>
                </a:solidFill>
              </a:defRPr>
            </a:lvl2pPr>
            <a:lvl3pPr marL="0" indent="0" algn="ctr" defTabSz="584200">
              <a:lnSpc>
                <a:spcPct val="120000"/>
              </a:lnSpc>
              <a:spcBef>
                <a:spcPts val="0"/>
              </a:spcBef>
              <a:buSzTx/>
              <a:buNone/>
              <a:defRPr spc="107">
                <a:solidFill>
                  <a:schemeClr val="accent1"/>
                </a:solidFill>
              </a:defRPr>
            </a:lvl3pPr>
            <a:lvl4pPr marL="0" indent="0" algn="ctr" defTabSz="584200">
              <a:lnSpc>
                <a:spcPct val="120000"/>
              </a:lnSpc>
              <a:spcBef>
                <a:spcPts val="0"/>
              </a:spcBef>
              <a:buSzTx/>
              <a:buNone/>
              <a:defRPr spc="107">
                <a:solidFill>
                  <a:schemeClr val="accent1"/>
                </a:solidFill>
              </a:defRPr>
            </a:lvl4pPr>
            <a:lvl5pPr marL="0" indent="0" algn="ctr" defTabSz="584200">
              <a:lnSpc>
                <a:spcPct val="120000"/>
              </a:lnSpc>
              <a:spcBef>
                <a:spcPts val="0"/>
              </a:spcBef>
              <a:buSzTx/>
              <a:buNone/>
              <a:defRPr spc="107">
                <a:solidFill>
                  <a:schemeClr val="accent1"/>
                </a:solidFill>
              </a:defRPr>
            </a:lvl5pPr>
          </a:lstStyle>
          <a:p>
            <a:r>
              <a:t>Attribution</a:t>
            </a:r>
          </a:p>
          <a:p>
            <a:pPr lvl="1"/>
            <a:endParaRPr/>
          </a:p>
          <a:p>
            <a:pPr lvl="2"/>
            <a:endParaRPr/>
          </a:p>
          <a:p>
            <a:pPr lvl="3"/>
            <a:endParaRPr/>
          </a:p>
          <a:p>
            <a:pPr lvl="4"/>
            <a:endParaRPr/>
          </a:p>
        </p:txBody>
      </p:sp>
      <p:sp>
        <p:nvSpPr>
          <p:cNvPr id="141" name="Line"/>
          <p:cNvSpPr/>
          <p:nvPr/>
        </p:nvSpPr>
        <p:spPr>
          <a:xfrm flipV="1">
            <a:off x="761999" y="952499"/>
            <a:ext cx="22860003" cy="3"/>
          </a:xfrm>
          <a:prstGeom prst="line">
            <a:avLst/>
          </a:prstGeom>
          <a:ln w="76200">
            <a:solidFill>
              <a:srgbClr val="1A5C71"/>
            </a:solidFill>
            <a:miter lim="400000"/>
          </a:ln>
        </p:spPr>
        <p:txBody>
          <a:bodyPr lIns="45718" tIns="45718" rIns="45718" bIns="45718"/>
          <a:lstStyle/>
          <a:p>
            <a:endParaRPr/>
          </a:p>
        </p:txBody>
      </p:sp>
      <p:sp>
        <p:nvSpPr>
          <p:cNvPr id="142" name="Line"/>
          <p:cNvSpPr/>
          <p:nvPr/>
        </p:nvSpPr>
        <p:spPr>
          <a:xfrm>
            <a:off x="761999" y="12598400"/>
            <a:ext cx="22860003" cy="0"/>
          </a:xfrm>
          <a:prstGeom prst="line">
            <a:avLst/>
          </a:prstGeom>
          <a:ln w="76200">
            <a:solidFill>
              <a:srgbClr val="1A5C71"/>
            </a:solidFill>
            <a:miter lim="400000"/>
          </a:ln>
        </p:spPr>
        <p:txBody>
          <a:bodyPr lIns="45718" tIns="45718" rIns="45718" bIns="45718"/>
          <a:lstStyle/>
          <a:p>
            <a:endParaRPr/>
          </a:p>
        </p:txBody>
      </p:sp>
      <p:sp>
        <p:nvSpPr>
          <p:cNvPr id="143" name="Body Level One…"/>
          <p:cNvSpPr txBox="1">
            <a:spLocks noGrp="1"/>
          </p:cNvSpPr>
          <p:nvPr>
            <p:ph type="body" sz="half" idx="21" hasCustomPrompt="1"/>
          </p:nvPr>
        </p:nvSpPr>
        <p:spPr>
          <a:xfrm>
            <a:off x="2088436" y="4298870"/>
            <a:ext cx="20207128" cy="4699002"/>
          </a:xfrm>
          <a:prstGeom prst="rect">
            <a:avLst/>
          </a:prstGeom>
        </p:spPr>
        <p:txBody>
          <a:bodyPr anchor="ctr"/>
          <a:lstStyle/>
          <a:p>
            <a:pPr marL="0" lvl="4" indent="1673352" algn="ctr" defTabSz="356362">
              <a:lnSpc>
                <a:spcPct val="90000"/>
              </a:lnSpc>
              <a:spcBef>
                <a:spcPts val="0"/>
              </a:spcBef>
              <a:buSzTx/>
              <a:buNone/>
              <a:defRPr sz="5795" cap="all" spc="115"/>
            </a:pPr>
            <a:r>
              <a:t>“Notable Quote”
</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51" name="Image"/>
          <p:cNvSpPr>
            <a:spLocks noGrp="1"/>
          </p:cNvSpPr>
          <p:nvPr>
            <p:ph type="pic" idx="21"/>
          </p:nvPr>
        </p:nvSpPr>
        <p:spPr>
          <a:xfrm>
            <a:off x="-609600" y="431800"/>
            <a:ext cx="21514743" cy="12103100"/>
          </a:xfrm>
          <a:prstGeom prst="rect">
            <a:avLst/>
          </a:prstGeom>
          <a:ln w="114300">
            <a:solidFill>
              <a:srgbClr val="FFFFFF"/>
            </a:solidFill>
          </a:ln>
        </p:spPr>
        <p:txBody>
          <a:bodyPr lIns="91439" tIns="45719" rIns="91439" bIns="45719">
            <a:noAutofit/>
          </a:bodyPr>
          <a:lstStyle/>
          <a:p>
            <a:endParaRPr/>
          </a:p>
        </p:txBody>
      </p:sp>
      <p:sp>
        <p:nvSpPr>
          <p:cNvPr id="152" name="Image"/>
          <p:cNvSpPr>
            <a:spLocks noGrp="1"/>
          </p:cNvSpPr>
          <p:nvPr>
            <p:ph type="pic" sz="quarter" idx="22"/>
          </p:nvPr>
        </p:nvSpPr>
        <p:spPr>
          <a:xfrm>
            <a:off x="15836900" y="-203200"/>
            <a:ext cx="7747000" cy="7747000"/>
          </a:xfrm>
          <a:prstGeom prst="rect">
            <a:avLst/>
          </a:prstGeom>
          <a:ln w="114300">
            <a:solidFill>
              <a:srgbClr val="FFFFFF"/>
            </a:solidFill>
          </a:ln>
        </p:spPr>
        <p:txBody>
          <a:bodyPr lIns="91439" tIns="45719" rIns="91439" bIns="45719">
            <a:noAutofit/>
          </a:bodyPr>
          <a:lstStyle/>
          <a:p>
            <a:endParaRPr/>
          </a:p>
        </p:txBody>
      </p:sp>
      <p:sp>
        <p:nvSpPr>
          <p:cNvPr id="153" name="1056335080_2112X2816.jpg"/>
          <p:cNvSpPr>
            <a:spLocks noGrp="1"/>
          </p:cNvSpPr>
          <p:nvPr>
            <p:ph type="pic" idx="23"/>
          </p:nvPr>
        </p:nvSpPr>
        <p:spPr>
          <a:xfrm>
            <a:off x="10769600" y="-6083300"/>
            <a:ext cx="17881600" cy="23842133"/>
          </a:xfrm>
          <a:prstGeom prst="rect">
            <a:avLst/>
          </a:prstGeom>
          <a:ln w="114300">
            <a:solidFill>
              <a:srgbClr val="FFFFFF"/>
            </a:solidFill>
          </a:ln>
        </p:spPr>
        <p:txBody>
          <a:bodyPr lIns="91439" tIns="45719" rIns="91439" bIns="45719">
            <a:noAutofit/>
          </a:bodyPr>
          <a:lstStyle/>
          <a:p>
            <a:endParaRP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61" name="Image"/>
          <p:cNvSpPr>
            <a:spLocks noGrp="1"/>
          </p:cNvSpPr>
          <p:nvPr>
            <p:ph type="pic" idx="21"/>
          </p:nvPr>
        </p:nvSpPr>
        <p:spPr>
          <a:xfrm>
            <a:off x="760214" y="279400"/>
            <a:ext cx="22863633" cy="12866707"/>
          </a:xfrm>
          <a:prstGeom prst="rect">
            <a:avLst/>
          </a:prstGeom>
          <a:ln w="114300">
            <a:solidFill>
              <a:srgbClr val="FFFFFF"/>
            </a:solidFill>
          </a:ln>
        </p:spPr>
        <p:txBody>
          <a:bodyPr lIns="91439" tIns="45719" rIns="91439" bIns="45719">
            <a:noAutofit/>
          </a:bodyPr>
          <a:lstStyle/>
          <a:p>
            <a:endParaRPr/>
          </a:p>
        </p:txBody>
      </p:sp>
      <p:sp>
        <p:nvSpPr>
          <p:cNvPr id="1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Section">
    <p:bg>
      <p:bgPr>
        <a:solidFill>
          <a:schemeClr val="accent1"/>
        </a:solidFill>
        <a:effectLst/>
      </p:bgPr>
    </p:bg>
    <p:spTree>
      <p:nvGrpSpPr>
        <p:cNvPr id="1" name=""/>
        <p:cNvGrpSpPr/>
        <p:nvPr/>
      </p:nvGrpSpPr>
      <p:grpSpPr>
        <a:xfrm>
          <a:off x="0" y="0"/>
          <a:ext cx="0" cy="0"/>
          <a:chOff x="0" y="0"/>
          <a:chExt cx="0" cy="0"/>
        </a:xfrm>
      </p:grpSpPr>
      <p:sp>
        <p:nvSpPr>
          <p:cNvPr id="176" name="Section Title"/>
          <p:cNvSpPr txBox="1">
            <a:spLocks noGrp="1"/>
          </p:cNvSpPr>
          <p:nvPr>
            <p:ph type="title" hasCustomPrompt="1"/>
          </p:nvPr>
        </p:nvSpPr>
        <p:spPr>
          <a:xfrm>
            <a:off x="2086106" y="4292600"/>
            <a:ext cx="20205701" cy="5651500"/>
          </a:xfrm>
          <a:prstGeom prst="rect">
            <a:avLst/>
          </a:prstGeom>
        </p:spPr>
        <p:txBody>
          <a:bodyPr anchor="ctr"/>
          <a:lstStyle>
            <a:lvl1pPr>
              <a:defRPr sz="11000" spc="330">
                <a:solidFill>
                  <a:schemeClr val="accent5"/>
                </a:solidFill>
              </a:defRPr>
            </a:lvl1pPr>
          </a:lstStyle>
          <a:p>
            <a:r>
              <a:t>Section Title</a:t>
            </a:r>
          </a:p>
        </p:txBody>
      </p:sp>
      <p:sp>
        <p:nvSpPr>
          <p:cNvPr id="177" name="Line"/>
          <p:cNvSpPr/>
          <p:nvPr/>
        </p:nvSpPr>
        <p:spPr>
          <a:xfrm flipV="1">
            <a:off x="762000" y="952499"/>
            <a:ext cx="22860001" cy="2"/>
          </a:xfrm>
          <a:prstGeom prst="line">
            <a:avLst/>
          </a:prstGeom>
          <a:ln w="76200">
            <a:solidFill>
              <a:schemeClr val="accent5"/>
            </a:solidFill>
            <a:miter lim="400000"/>
          </a:ln>
        </p:spPr>
        <p:txBody>
          <a:bodyPr lIns="50800" tIns="50800" rIns="50800" bIns="50800" anchor="ctr"/>
          <a:lstStyle/>
          <a:p>
            <a:pPr defTabSz="825500">
              <a:defRPr sz="3200" spc="0">
                <a:solidFill>
                  <a:srgbClr val="000000"/>
                </a:solidFill>
                <a:latin typeface="Graphik Medium"/>
                <a:ea typeface="Graphik Medium"/>
                <a:cs typeface="Graphik Medium"/>
                <a:sym typeface="Graphik Medium"/>
              </a:defRPr>
            </a:pPr>
            <a:endParaRPr/>
          </a:p>
        </p:txBody>
      </p:sp>
      <p:sp>
        <p:nvSpPr>
          <p:cNvPr id="178" name="Line"/>
          <p:cNvSpPr/>
          <p:nvPr/>
        </p:nvSpPr>
        <p:spPr>
          <a:xfrm>
            <a:off x="762000" y="12598400"/>
            <a:ext cx="22860001" cy="0"/>
          </a:xfrm>
          <a:prstGeom prst="line">
            <a:avLst/>
          </a:prstGeom>
          <a:ln w="76200">
            <a:solidFill>
              <a:schemeClr val="accent5"/>
            </a:solidFill>
            <a:miter lim="400000"/>
          </a:ln>
        </p:spPr>
        <p:txBody>
          <a:bodyPr lIns="50800" tIns="50800" rIns="50800" bIns="50800" anchor="ctr"/>
          <a:lstStyle/>
          <a:p>
            <a:pPr defTabSz="825500">
              <a:defRPr sz="3200" spc="0">
                <a:solidFill>
                  <a:srgbClr val="000000"/>
                </a:solidFill>
                <a:latin typeface="Graphik Medium"/>
                <a:ea typeface="Graphik Medium"/>
                <a:cs typeface="Graphik Medium"/>
                <a:sym typeface="Graphik Medium"/>
              </a:defRPr>
            </a:pPr>
            <a:endParaRPr/>
          </a:p>
        </p:txBody>
      </p:sp>
      <p:sp>
        <p:nvSpPr>
          <p:cNvPr id="179"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bg>
      <p:bgPr>
        <a:solidFill>
          <a:srgbClr val="FFFFFF"/>
        </a:solidFill>
        <a:effectLst/>
      </p:bgPr>
    </p:bg>
    <p:spTree>
      <p:nvGrpSpPr>
        <p:cNvPr id="1" name=""/>
        <p:cNvGrpSpPr/>
        <p:nvPr/>
      </p:nvGrpSpPr>
      <p:grpSpPr>
        <a:xfrm>
          <a:off x="0" y="0"/>
          <a:ext cx="0" cy="0"/>
          <a:chOff x="0" y="0"/>
          <a:chExt cx="0" cy="0"/>
        </a:xfrm>
      </p:grpSpPr>
      <p:sp>
        <p:nvSpPr>
          <p:cNvPr id="29" name="1056335066_3170x2500.jpeg"/>
          <p:cNvSpPr>
            <a:spLocks noGrp="1"/>
          </p:cNvSpPr>
          <p:nvPr>
            <p:ph type="pic" idx="21"/>
          </p:nvPr>
        </p:nvSpPr>
        <p:spPr>
          <a:xfrm>
            <a:off x="0" y="-2757142"/>
            <a:ext cx="24384000" cy="19230284"/>
          </a:xfrm>
          <a:prstGeom prst="rect">
            <a:avLst/>
          </a:prstGeom>
        </p:spPr>
        <p:txBody>
          <a:bodyPr lIns="91439" tIns="45719" rIns="91439" bIns="45719">
            <a:noAutofit/>
          </a:bodyPr>
          <a:lstStyle/>
          <a:p>
            <a:endParaRPr/>
          </a:p>
        </p:txBody>
      </p:sp>
      <p:sp>
        <p:nvSpPr>
          <p:cNvPr id="30" name="Body Level One…"/>
          <p:cNvSpPr txBox="1">
            <a:spLocks noGrp="1"/>
          </p:cNvSpPr>
          <p:nvPr>
            <p:ph type="body" sz="quarter" idx="1" hasCustomPrompt="1"/>
          </p:nvPr>
        </p:nvSpPr>
        <p:spPr>
          <a:xfrm>
            <a:off x="1181100" y="12364718"/>
            <a:ext cx="4965700" cy="467108"/>
          </a:xfrm>
          <a:prstGeom prst="rect">
            <a:avLst/>
          </a:prstGeom>
        </p:spPr>
        <p:txBody>
          <a:bodyPr/>
          <a:lstStyle>
            <a:lvl1pPr marL="0" indent="0" algn="ctr" defTabSz="584200">
              <a:lnSpc>
                <a:spcPct val="120000"/>
              </a:lnSpc>
              <a:spcBef>
                <a:spcPts val="0"/>
              </a:spcBef>
              <a:buSzTx/>
              <a:buNone/>
              <a:defRPr sz="2200" b="0" cap="all" spc="88">
                <a:solidFill>
                  <a:srgbClr val="FFFFFF"/>
                </a:solidFill>
              </a:defRPr>
            </a:lvl1pPr>
            <a:lvl2pPr marL="0" indent="0" algn="ctr" defTabSz="584200">
              <a:lnSpc>
                <a:spcPct val="120000"/>
              </a:lnSpc>
              <a:spcBef>
                <a:spcPts val="0"/>
              </a:spcBef>
              <a:buSzTx/>
              <a:buNone/>
              <a:defRPr sz="2200" b="0" cap="all" spc="88">
                <a:solidFill>
                  <a:srgbClr val="FFFFFF"/>
                </a:solidFill>
              </a:defRPr>
            </a:lvl2pPr>
            <a:lvl3pPr marL="0" indent="0" algn="ctr" defTabSz="584200">
              <a:lnSpc>
                <a:spcPct val="120000"/>
              </a:lnSpc>
              <a:spcBef>
                <a:spcPts val="0"/>
              </a:spcBef>
              <a:buSzTx/>
              <a:buNone/>
              <a:defRPr sz="2200" b="0" cap="all" spc="88">
                <a:solidFill>
                  <a:srgbClr val="FFFFFF"/>
                </a:solidFill>
              </a:defRPr>
            </a:lvl3pPr>
            <a:lvl4pPr marL="0" indent="0" algn="ctr" defTabSz="584200">
              <a:lnSpc>
                <a:spcPct val="120000"/>
              </a:lnSpc>
              <a:spcBef>
                <a:spcPts val="0"/>
              </a:spcBef>
              <a:buSzTx/>
              <a:buNone/>
              <a:defRPr sz="2200" b="0" cap="all" spc="88">
                <a:solidFill>
                  <a:srgbClr val="FFFFFF"/>
                </a:solidFill>
              </a:defRPr>
            </a:lvl4pPr>
            <a:lvl5pPr marL="0" indent="0" algn="ctr" defTabSz="584200">
              <a:lnSpc>
                <a:spcPct val="120000"/>
              </a:lnSpc>
              <a:spcBef>
                <a:spcPts val="0"/>
              </a:spcBef>
              <a:buSzTx/>
              <a:buNone/>
              <a:defRPr sz="2200" b="0" cap="all" spc="88">
                <a:solidFill>
                  <a:srgbClr val="FFFFFF"/>
                </a:solidFill>
              </a:defRPr>
            </a:lvl5pPr>
          </a:lstStyle>
          <a:p>
            <a:r>
              <a:t>Topic</a:t>
            </a:r>
          </a:p>
          <a:p>
            <a:pPr lvl="1"/>
            <a:endParaRPr/>
          </a:p>
          <a:p>
            <a:pPr lvl="2"/>
            <a:endParaRPr/>
          </a:p>
          <a:p>
            <a:pPr lvl="3"/>
            <a:endParaRPr/>
          </a:p>
          <a:p>
            <a:pPr lvl="4"/>
            <a:endParaRPr/>
          </a:p>
        </p:txBody>
      </p:sp>
      <p:sp>
        <p:nvSpPr>
          <p:cNvPr id="31" name="Location"/>
          <p:cNvSpPr txBox="1">
            <a:spLocks noGrp="1"/>
          </p:cNvSpPr>
          <p:nvPr>
            <p:ph type="body" sz="quarter" idx="22" hasCustomPrompt="1"/>
          </p:nvPr>
        </p:nvSpPr>
        <p:spPr>
          <a:xfrm>
            <a:off x="18237200" y="12364718"/>
            <a:ext cx="4965700" cy="467108"/>
          </a:xfrm>
          <a:prstGeom prst="rect">
            <a:avLst/>
          </a:prstGeom>
        </p:spPr>
        <p:txBody>
          <a:bodyPr/>
          <a:lstStyle>
            <a:lvl1pPr marL="0" indent="0" algn="ctr" defTabSz="584200">
              <a:lnSpc>
                <a:spcPct val="120000"/>
              </a:lnSpc>
              <a:spcBef>
                <a:spcPts val="0"/>
              </a:spcBef>
              <a:buSzTx/>
              <a:buNone/>
              <a:defRPr sz="2200" b="0" cap="all" spc="0">
                <a:solidFill>
                  <a:srgbClr val="FFFFFF"/>
                </a:solidFill>
              </a:defRPr>
            </a:lvl1pPr>
          </a:lstStyle>
          <a:p>
            <a:r>
              <a:t>Location</a:t>
            </a:r>
          </a:p>
        </p:txBody>
      </p:sp>
      <p:sp>
        <p:nvSpPr>
          <p:cNvPr id="32" name="Author and Date"/>
          <p:cNvSpPr txBox="1">
            <a:spLocks noGrp="1"/>
          </p:cNvSpPr>
          <p:nvPr>
            <p:ph type="body" sz="quarter" idx="23" hasCustomPrompt="1"/>
          </p:nvPr>
        </p:nvSpPr>
        <p:spPr>
          <a:xfrm>
            <a:off x="6946900" y="12233909"/>
            <a:ext cx="10490200" cy="706630"/>
          </a:xfrm>
          <a:prstGeom prst="rect">
            <a:avLst/>
          </a:prstGeom>
        </p:spPr>
        <p:txBody>
          <a:bodyPr/>
          <a:lstStyle>
            <a:lvl1pPr marL="0" indent="0" algn="ctr" defTabSz="584200">
              <a:lnSpc>
                <a:spcPct val="120000"/>
              </a:lnSpc>
              <a:spcBef>
                <a:spcPts val="0"/>
              </a:spcBef>
              <a:buSzTx/>
              <a:buNone/>
              <a:defRPr spc="100">
                <a:solidFill>
                  <a:srgbClr val="FFFFFF"/>
                </a:solidFill>
              </a:defRPr>
            </a:lvl1pPr>
          </a:lstStyle>
          <a:p>
            <a:r>
              <a:t>Author and Date</a:t>
            </a:r>
          </a:p>
        </p:txBody>
      </p:sp>
      <p:sp>
        <p:nvSpPr>
          <p:cNvPr id="33" name="Line"/>
          <p:cNvSpPr/>
          <p:nvPr/>
        </p:nvSpPr>
        <p:spPr>
          <a:xfrm>
            <a:off x="766878" y="12060766"/>
            <a:ext cx="22850241" cy="2"/>
          </a:xfrm>
          <a:prstGeom prst="line">
            <a:avLst/>
          </a:prstGeom>
          <a:ln w="76200">
            <a:solidFill>
              <a:schemeClr val="accent1"/>
            </a:solidFill>
            <a:miter lim="400000"/>
          </a:ln>
        </p:spPr>
        <p:txBody>
          <a:bodyPr lIns="45718" tIns="45718" rIns="45718" bIns="45718"/>
          <a:lstStyle/>
          <a:p>
            <a:endParaRPr/>
          </a:p>
        </p:txBody>
      </p:sp>
      <p:sp>
        <p:nvSpPr>
          <p:cNvPr id="34" name="Line"/>
          <p:cNvSpPr/>
          <p:nvPr/>
        </p:nvSpPr>
        <p:spPr>
          <a:xfrm flipV="1">
            <a:off x="6527799" y="12034557"/>
            <a:ext cx="2" cy="1114984"/>
          </a:xfrm>
          <a:prstGeom prst="line">
            <a:avLst/>
          </a:prstGeom>
          <a:ln w="76200">
            <a:solidFill>
              <a:schemeClr val="accent1"/>
            </a:solidFill>
            <a:miter lim="400000"/>
          </a:ln>
        </p:spPr>
        <p:txBody>
          <a:bodyPr lIns="45718" tIns="45718" rIns="45718" bIns="45718"/>
          <a:lstStyle/>
          <a:p>
            <a:endParaRPr/>
          </a:p>
        </p:txBody>
      </p:sp>
      <p:sp>
        <p:nvSpPr>
          <p:cNvPr id="35" name="Line"/>
          <p:cNvSpPr/>
          <p:nvPr/>
        </p:nvSpPr>
        <p:spPr>
          <a:xfrm flipV="1">
            <a:off x="17856201" y="12034557"/>
            <a:ext cx="2" cy="1114984"/>
          </a:xfrm>
          <a:prstGeom prst="line">
            <a:avLst/>
          </a:prstGeom>
          <a:ln w="76200">
            <a:solidFill>
              <a:schemeClr val="accent1"/>
            </a:solidFill>
            <a:miter lim="400000"/>
          </a:ln>
        </p:spPr>
        <p:txBody>
          <a:bodyPr lIns="45718" tIns="45718" rIns="45718" bIns="45718"/>
          <a:lstStyle/>
          <a:p>
            <a:endParaRPr/>
          </a:p>
        </p:txBody>
      </p:sp>
      <p:sp>
        <p:nvSpPr>
          <p:cNvPr id="36" name="Line"/>
          <p:cNvSpPr/>
          <p:nvPr/>
        </p:nvSpPr>
        <p:spPr>
          <a:xfrm>
            <a:off x="766878" y="952499"/>
            <a:ext cx="22850244" cy="3"/>
          </a:xfrm>
          <a:prstGeom prst="line">
            <a:avLst/>
          </a:prstGeom>
          <a:ln w="76200">
            <a:solidFill>
              <a:schemeClr val="accent1"/>
            </a:solidFill>
            <a:miter lim="400000"/>
          </a:ln>
        </p:spPr>
        <p:txBody>
          <a:bodyPr lIns="45718" tIns="45718" rIns="45718" bIns="45718"/>
          <a:lstStyle/>
          <a:p>
            <a:endParaRPr/>
          </a:p>
        </p:txBody>
      </p:sp>
      <p:sp>
        <p:nvSpPr>
          <p:cNvPr id="37" name="Body Level One…"/>
          <p:cNvSpPr txBox="1">
            <a:spLocks noGrp="1"/>
          </p:cNvSpPr>
          <p:nvPr>
            <p:ph type="body" sz="quarter" idx="24" hasCustomPrompt="1"/>
          </p:nvPr>
        </p:nvSpPr>
        <p:spPr>
          <a:xfrm>
            <a:off x="2082800" y="3492500"/>
            <a:ext cx="20205700" cy="1612900"/>
          </a:xfrm>
          <a:prstGeom prst="rect">
            <a:avLst/>
          </a:prstGeom>
        </p:spPr>
        <p:txBody>
          <a:bodyPr anchor="b"/>
          <a:lstStyle/>
          <a:p>
            <a:pPr marL="0" lvl="4" indent="1207008" algn="ctr" defTabSz="257047">
              <a:lnSpc>
                <a:spcPct val="120000"/>
              </a:lnSpc>
              <a:spcBef>
                <a:spcPts val="0"/>
              </a:spcBef>
              <a:buSzTx/>
              <a:buNone/>
              <a:defRPr sz="1584" spc="47">
                <a:solidFill>
                  <a:srgbClr val="FFFFFF"/>
                </a:solidFill>
              </a:defRPr>
            </a:pPr>
            <a:r>
              <a:t>Presentation Subtitle
</a:t>
            </a:r>
          </a:p>
        </p:txBody>
      </p:sp>
      <p:sp>
        <p:nvSpPr>
          <p:cNvPr id="38" name="Presentation Title"/>
          <p:cNvSpPr txBox="1">
            <a:spLocks noGrp="1"/>
          </p:cNvSpPr>
          <p:nvPr>
            <p:ph type="title" hasCustomPrompt="1"/>
          </p:nvPr>
        </p:nvSpPr>
        <p:spPr>
          <a:xfrm>
            <a:off x="2082800" y="4902200"/>
            <a:ext cx="20205700" cy="3911600"/>
          </a:xfrm>
          <a:prstGeom prst="rect">
            <a:avLst/>
          </a:prstGeom>
        </p:spPr>
        <p:txBody>
          <a:bodyPr/>
          <a:lstStyle>
            <a:lvl1pPr>
              <a:defRPr sz="11000" spc="330">
                <a:solidFill>
                  <a:srgbClr val="FFFFFF"/>
                </a:solidFill>
              </a:defRPr>
            </a:lvl1pPr>
          </a:lstStyle>
          <a:p>
            <a:r>
              <a:t>Presentation Title</a:t>
            </a:r>
          </a:p>
        </p:txBody>
      </p:sp>
      <p:sp>
        <p:nvSpPr>
          <p:cNvPr id="39" name="Slide Number"/>
          <p:cNvSpPr txBox="1">
            <a:spLocks noGrp="1"/>
          </p:cNvSpPr>
          <p:nvPr>
            <p:ph type="sldNum" sz="quarter" idx="2"/>
          </p:nvPr>
        </p:nvSpPr>
        <p:spPr>
          <a:xfrm>
            <a:off x="11988800" y="12890501"/>
            <a:ext cx="416053" cy="46710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46" name="Body Level One…"/>
          <p:cNvSpPr txBox="1">
            <a:spLocks noGrp="1"/>
          </p:cNvSpPr>
          <p:nvPr>
            <p:ph type="body" sz="quarter" idx="1" hasCustomPrompt="1"/>
          </p:nvPr>
        </p:nvSpPr>
        <p:spPr>
          <a:xfrm>
            <a:off x="1270000" y="8015916"/>
            <a:ext cx="11785600" cy="3848102"/>
          </a:xfrm>
          <a:prstGeom prst="rect">
            <a:avLst/>
          </a:prstGeom>
        </p:spPr>
        <p:txBody>
          <a:bodyPr/>
          <a:lstStyle>
            <a:lvl1pPr marL="0" indent="0" algn="ctr" defTabSz="584200">
              <a:lnSpc>
                <a:spcPct val="120000"/>
              </a:lnSpc>
              <a:spcBef>
                <a:spcPts val="0"/>
              </a:spcBef>
              <a:buSzTx/>
              <a:buNone/>
              <a:defRPr spc="107">
                <a:solidFill>
                  <a:srgbClr val="8AACB9"/>
                </a:solidFill>
              </a:defRPr>
            </a:lvl1pPr>
            <a:lvl2pPr marL="0" indent="0" algn="ctr" defTabSz="584200">
              <a:lnSpc>
                <a:spcPct val="120000"/>
              </a:lnSpc>
              <a:spcBef>
                <a:spcPts val="0"/>
              </a:spcBef>
              <a:buSzTx/>
              <a:buNone/>
              <a:defRPr spc="107">
                <a:solidFill>
                  <a:srgbClr val="8AACB9"/>
                </a:solidFill>
              </a:defRPr>
            </a:lvl2pPr>
            <a:lvl3pPr marL="0" indent="0" algn="ctr" defTabSz="584200">
              <a:lnSpc>
                <a:spcPct val="120000"/>
              </a:lnSpc>
              <a:spcBef>
                <a:spcPts val="0"/>
              </a:spcBef>
              <a:buSzTx/>
              <a:buNone/>
              <a:defRPr spc="107">
                <a:solidFill>
                  <a:srgbClr val="8AACB9"/>
                </a:solidFill>
              </a:defRPr>
            </a:lvl3pPr>
            <a:lvl4pPr marL="0" indent="0" algn="ctr" defTabSz="584200">
              <a:lnSpc>
                <a:spcPct val="120000"/>
              </a:lnSpc>
              <a:spcBef>
                <a:spcPts val="0"/>
              </a:spcBef>
              <a:buSzTx/>
              <a:buNone/>
              <a:defRPr spc="107">
                <a:solidFill>
                  <a:srgbClr val="8AACB9"/>
                </a:solidFill>
              </a:defRPr>
            </a:lvl4pPr>
            <a:lvl5pPr marL="0" indent="0" algn="ctr" defTabSz="584200">
              <a:lnSpc>
                <a:spcPct val="120000"/>
              </a:lnSpc>
              <a:spcBef>
                <a:spcPts val="0"/>
              </a:spcBef>
              <a:buSzTx/>
              <a:buNone/>
              <a:defRPr spc="107">
                <a:solidFill>
                  <a:srgbClr val="8AACB9"/>
                </a:solidFill>
              </a:defRPr>
            </a:lvl5pPr>
          </a:lstStyle>
          <a:p>
            <a:r>
              <a:t>Slide Subtitle</a:t>
            </a:r>
          </a:p>
          <a:p>
            <a:pPr lvl="1"/>
            <a:endParaRPr/>
          </a:p>
          <a:p>
            <a:pPr lvl="2"/>
            <a:endParaRPr/>
          </a:p>
          <a:p>
            <a:pPr lvl="3"/>
            <a:endParaRPr/>
          </a:p>
          <a:p>
            <a:pPr lvl="4"/>
            <a:endParaRPr/>
          </a:p>
        </p:txBody>
      </p:sp>
      <p:sp>
        <p:nvSpPr>
          <p:cNvPr id="47" name="Slide Title"/>
          <p:cNvSpPr txBox="1">
            <a:spLocks noGrp="1"/>
          </p:cNvSpPr>
          <p:nvPr>
            <p:ph type="title" hasCustomPrompt="1"/>
          </p:nvPr>
        </p:nvSpPr>
        <p:spPr>
          <a:xfrm>
            <a:off x="1270000" y="4925417"/>
            <a:ext cx="11785600" cy="2933702"/>
          </a:xfrm>
          <a:prstGeom prst="rect">
            <a:avLst/>
          </a:prstGeom>
        </p:spPr>
        <p:txBody>
          <a:bodyPr anchor="b"/>
          <a:lstStyle/>
          <a:p>
            <a:r>
              <a:t>Slide Title</a:t>
            </a:r>
          </a:p>
        </p:txBody>
      </p:sp>
      <p:sp>
        <p:nvSpPr>
          <p:cNvPr id="48" name="531205463_2542x1430.jpg"/>
          <p:cNvSpPr>
            <a:spLocks noGrp="1"/>
          </p:cNvSpPr>
          <p:nvPr>
            <p:ph type="pic" idx="21"/>
          </p:nvPr>
        </p:nvSpPr>
        <p:spPr>
          <a:xfrm>
            <a:off x="12801600" y="1895695"/>
            <a:ext cx="17642204" cy="9924610"/>
          </a:xfrm>
          <a:prstGeom prst="rect">
            <a:avLst/>
          </a:prstGeom>
          <a:ln w="114300">
            <a:solidFill>
              <a:srgbClr val="FFFFFF"/>
            </a:solidFill>
          </a:ln>
        </p:spPr>
        <p:txBody>
          <a:bodyPr lIns="91439" tIns="45719" rIns="91439" bIns="45719">
            <a:noAutofit/>
          </a:bodyPr>
          <a:lstStyle/>
          <a:p>
            <a:endParaRPr/>
          </a:p>
        </p:txBody>
      </p:sp>
      <p:sp>
        <p:nvSpPr>
          <p:cNvPr id="49" name="Line"/>
          <p:cNvSpPr/>
          <p:nvPr/>
        </p:nvSpPr>
        <p:spPr>
          <a:xfrm>
            <a:off x="757216" y="12603828"/>
            <a:ext cx="22862944" cy="2"/>
          </a:xfrm>
          <a:prstGeom prst="line">
            <a:avLst/>
          </a:prstGeom>
          <a:ln w="76200">
            <a:solidFill>
              <a:srgbClr val="443658"/>
            </a:solidFill>
            <a:miter lim="400000"/>
          </a:ln>
        </p:spPr>
        <p:txBody>
          <a:bodyPr lIns="45718" tIns="45718" rIns="45718" bIns="45718"/>
          <a:lstStyle/>
          <a:p>
            <a:endParaRPr/>
          </a:p>
        </p:txBody>
      </p:sp>
      <p:sp>
        <p:nvSpPr>
          <p:cNvPr id="50" name="Line"/>
          <p:cNvSpPr/>
          <p:nvPr/>
        </p:nvSpPr>
        <p:spPr>
          <a:xfrm flipV="1">
            <a:off x="762001" y="952499"/>
            <a:ext cx="22860003" cy="3"/>
          </a:xfrm>
          <a:prstGeom prst="line">
            <a:avLst/>
          </a:prstGeom>
          <a:ln w="76200">
            <a:solidFill>
              <a:srgbClr val="443658"/>
            </a:solidFill>
            <a:miter lim="400000"/>
          </a:ln>
        </p:spPr>
        <p:txBody>
          <a:bodyPr lIns="45718" tIns="45718" rIns="45718" bIns="45718"/>
          <a:lstStyle/>
          <a:p>
            <a:endParaRPr/>
          </a:p>
        </p:txBody>
      </p:sp>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8" name="Body Level One…"/>
          <p:cNvSpPr txBox="1">
            <a:spLocks noGrp="1"/>
          </p:cNvSpPr>
          <p:nvPr>
            <p:ph type="body" sz="half" idx="1" hasCustomPrompt="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Slide bullet text</a:t>
            </a:r>
          </a:p>
          <a:p>
            <a:pPr lvl="1"/>
            <a:endParaRPr/>
          </a:p>
          <a:p>
            <a:pPr lvl="2"/>
            <a:endParaRPr/>
          </a:p>
          <a:p>
            <a:pPr lvl="3"/>
            <a:endParaRPr/>
          </a:p>
          <a:p>
            <a:pPr lvl="4"/>
            <a:endParaRPr/>
          </a:p>
        </p:txBody>
      </p:sp>
      <p:sp>
        <p:nvSpPr>
          <p:cNvPr id="59" name="Slide Title"/>
          <p:cNvSpPr txBox="1">
            <a:spLocks noGrp="1"/>
          </p:cNvSpPr>
          <p:nvPr>
            <p:ph type="title" hasCustomPrompt="1"/>
          </p:nvPr>
        </p:nvSpPr>
        <p:spPr>
          <a:prstGeom prst="rect">
            <a:avLst/>
          </a:prstGeom>
        </p:spPr>
        <p:txBody>
          <a:bodyPr/>
          <a:lstStyle/>
          <a:p>
            <a:r>
              <a:t>Slide Title</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67" name="Body Level One…"/>
          <p:cNvSpPr txBox="1">
            <a:spLocks noGrp="1"/>
          </p:cNvSpPr>
          <p:nvPr>
            <p:ph type="body" sz="half" idx="1" hasCustomPrompt="1"/>
          </p:nvPr>
        </p:nvSpPr>
        <p:spPr>
          <a:prstGeom prst="rect">
            <a:avLst/>
          </a:prstGeom>
        </p:spPr>
        <p:txBody>
          <a:bodyPr numCol="2" spcCol="1289180"/>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Slide bullet text</a:t>
            </a:r>
          </a:p>
          <a:p>
            <a:pPr lvl="1"/>
            <a:endParaRPr/>
          </a:p>
          <a:p>
            <a:pPr lvl="2"/>
            <a:endParaRPr/>
          </a:p>
          <a:p>
            <a:pPr lvl="3"/>
            <a:endParaRPr/>
          </a:p>
          <a:p>
            <a:pPr lvl="4"/>
            <a:endParaRP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5" name="Slide Title"/>
          <p:cNvSpPr txBox="1">
            <a:spLocks noGrp="1"/>
          </p:cNvSpPr>
          <p:nvPr>
            <p:ph type="title" hasCustomPrompt="1"/>
          </p:nvPr>
        </p:nvSpPr>
        <p:spPr>
          <a:xfrm>
            <a:off x="1270000" y="1851223"/>
            <a:ext cx="11785600" cy="4084936"/>
          </a:xfrm>
          <a:prstGeom prst="rect">
            <a:avLst/>
          </a:prstGeom>
        </p:spPr>
        <p:txBody>
          <a:bodyPr anchor="b"/>
          <a:lstStyle/>
          <a:p>
            <a:r>
              <a:t>Slide Title</a:t>
            </a:r>
          </a:p>
        </p:txBody>
      </p:sp>
      <p:sp>
        <p:nvSpPr>
          <p:cNvPr id="76" name="Body Level One…"/>
          <p:cNvSpPr txBox="1">
            <a:spLocks noGrp="1"/>
          </p:cNvSpPr>
          <p:nvPr>
            <p:ph type="body" sz="quarter" idx="1" hasCustomPrompt="1"/>
          </p:nvPr>
        </p:nvSpPr>
        <p:spPr>
          <a:xfrm>
            <a:off x="2088434" y="6720284"/>
            <a:ext cx="10972802" cy="546717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Slide bullet text</a:t>
            </a:r>
          </a:p>
          <a:p>
            <a:pPr lvl="1"/>
            <a:endParaRPr/>
          </a:p>
          <a:p>
            <a:pPr lvl="2"/>
            <a:endParaRPr/>
          </a:p>
          <a:p>
            <a:pPr lvl="3"/>
            <a:endParaRPr/>
          </a:p>
          <a:p>
            <a:pPr lvl="4"/>
            <a:endParaRPr/>
          </a:p>
        </p:txBody>
      </p:sp>
      <p:sp>
        <p:nvSpPr>
          <p:cNvPr id="77" name="545882547_1308x1744.jpeg"/>
          <p:cNvSpPr>
            <a:spLocks noGrp="1"/>
          </p:cNvSpPr>
          <p:nvPr>
            <p:ph type="pic" idx="21"/>
          </p:nvPr>
        </p:nvSpPr>
        <p:spPr>
          <a:xfrm>
            <a:off x="12661900" y="-2501900"/>
            <a:ext cx="11077576" cy="14770100"/>
          </a:xfrm>
          <a:prstGeom prst="rect">
            <a:avLst/>
          </a:prstGeom>
          <a:ln w="114300">
            <a:solidFill>
              <a:srgbClr val="FFFFFF"/>
            </a:solidFill>
          </a:ln>
        </p:spPr>
        <p:txBody>
          <a:bodyPr lIns="91439" tIns="45719" rIns="91439" bIns="45719">
            <a:noAutofit/>
          </a:bodyPr>
          <a:lstStyle/>
          <a:p>
            <a:endParaRPr/>
          </a:p>
        </p:txBody>
      </p:sp>
      <p:sp>
        <p:nvSpPr>
          <p:cNvPr id="78" name="Line"/>
          <p:cNvSpPr/>
          <p:nvPr/>
        </p:nvSpPr>
        <p:spPr>
          <a:xfrm flipV="1">
            <a:off x="762001" y="952499"/>
            <a:ext cx="22860003" cy="3"/>
          </a:xfrm>
          <a:prstGeom prst="line">
            <a:avLst/>
          </a:prstGeom>
          <a:ln w="76200">
            <a:solidFill>
              <a:srgbClr val="443658"/>
            </a:solidFill>
            <a:miter lim="400000"/>
          </a:ln>
        </p:spPr>
        <p:txBody>
          <a:bodyPr lIns="45718" tIns="45718" rIns="45718" bIns="45718"/>
          <a:lstStyle/>
          <a:p>
            <a:endParaRPr/>
          </a:p>
        </p:txBody>
      </p:sp>
      <p:sp>
        <p:nvSpPr>
          <p:cNvPr id="79" name="Line"/>
          <p:cNvSpPr/>
          <p:nvPr/>
        </p:nvSpPr>
        <p:spPr>
          <a:xfrm>
            <a:off x="761999" y="12598400"/>
            <a:ext cx="22860003" cy="0"/>
          </a:xfrm>
          <a:prstGeom prst="line">
            <a:avLst/>
          </a:prstGeom>
          <a:ln w="76200">
            <a:solidFill>
              <a:srgbClr val="443658"/>
            </a:solidFill>
            <a:miter lim="400000"/>
          </a:ln>
        </p:spPr>
        <p:txBody>
          <a:bodyPr lIns="45718" tIns="45718" rIns="45718" bIns="45718"/>
          <a:lstStyle/>
          <a:p>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p:bg>
      <p:bgPr>
        <a:solidFill>
          <a:schemeClr val="accent1"/>
        </a:solidFill>
        <a:effectLst/>
      </p:bgPr>
    </p:bg>
    <p:spTree>
      <p:nvGrpSpPr>
        <p:cNvPr id="1" name=""/>
        <p:cNvGrpSpPr/>
        <p:nvPr/>
      </p:nvGrpSpPr>
      <p:grpSpPr>
        <a:xfrm>
          <a:off x="0" y="0"/>
          <a:ext cx="0" cy="0"/>
          <a:chOff x="0" y="0"/>
          <a:chExt cx="0" cy="0"/>
        </a:xfrm>
      </p:grpSpPr>
      <p:sp>
        <p:nvSpPr>
          <p:cNvPr id="87" name="Section Title"/>
          <p:cNvSpPr txBox="1">
            <a:spLocks noGrp="1"/>
          </p:cNvSpPr>
          <p:nvPr>
            <p:ph type="title" hasCustomPrompt="1"/>
          </p:nvPr>
        </p:nvSpPr>
        <p:spPr>
          <a:xfrm>
            <a:off x="2086105" y="4292600"/>
            <a:ext cx="20205703" cy="5651500"/>
          </a:xfrm>
          <a:prstGeom prst="rect">
            <a:avLst/>
          </a:prstGeom>
        </p:spPr>
        <p:txBody>
          <a:bodyPr anchor="ctr"/>
          <a:lstStyle>
            <a:lvl1pPr>
              <a:defRPr sz="11000" spc="330">
                <a:solidFill>
                  <a:schemeClr val="accent5"/>
                </a:solidFill>
              </a:defRPr>
            </a:lvl1pPr>
          </a:lstStyle>
          <a:p>
            <a:r>
              <a:t>Section Title</a:t>
            </a:r>
          </a:p>
        </p:txBody>
      </p:sp>
      <p:sp>
        <p:nvSpPr>
          <p:cNvPr id="88" name="Line"/>
          <p:cNvSpPr/>
          <p:nvPr/>
        </p:nvSpPr>
        <p:spPr>
          <a:xfrm flipV="1">
            <a:off x="761999" y="952499"/>
            <a:ext cx="22860003" cy="3"/>
          </a:xfrm>
          <a:prstGeom prst="line">
            <a:avLst/>
          </a:prstGeom>
          <a:ln w="76200">
            <a:solidFill>
              <a:schemeClr val="accent5"/>
            </a:solidFill>
            <a:miter lim="400000"/>
          </a:ln>
        </p:spPr>
        <p:txBody>
          <a:bodyPr lIns="45718" tIns="45718" rIns="45718" bIns="45718"/>
          <a:lstStyle/>
          <a:p>
            <a:endParaRPr/>
          </a:p>
        </p:txBody>
      </p:sp>
      <p:sp>
        <p:nvSpPr>
          <p:cNvPr id="89" name="Line"/>
          <p:cNvSpPr/>
          <p:nvPr/>
        </p:nvSpPr>
        <p:spPr>
          <a:xfrm>
            <a:off x="761999" y="12598400"/>
            <a:ext cx="22860003" cy="0"/>
          </a:xfrm>
          <a:prstGeom prst="line">
            <a:avLst/>
          </a:prstGeom>
          <a:ln w="76200">
            <a:solidFill>
              <a:schemeClr val="accent5"/>
            </a:solidFill>
            <a:miter lim="400000"/>
          </a:ln>
        </p:spPr>
        <p:txBody>
          <a:bodyPr lIns="45718" tIns="45718" rIns="45718" bIns="45718"/>
          <a:lstStyle/>
          <a:p>
            <a:endParaRPr/>
          </a:p>
        </p:txBody>
      </p:sp>
      <p:sp>
        <p:nvSpPr>
          <p:cNvPr id="90"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97" name="Line"/>
          <p:cNvSpPr/>
          <p:nvPr/>
        </p:nvSpPr>
        <p:spPr>
          <a:xfrm flipV="1">
            <a:off x="762001" y="952499"/>
            <a:ext cx="22860003" cy="3"/>
          </a:xfrm>
          <a:prstGeom prst="line">
            <a:avLst/>
          </a:prstGeom>
          <a:ln w="76200">
            <a:solidFill>
              <a:srgbClr val="443658"/>
            </a:solidFill>
            <a:miter lim="400000"/>
          </a:ln>
        </p:spPr>
        <p:txBody>
          <a:bodyPr lIns="45718" tIns="45718" rIns="45718" bIns="45718"/>
          <a:lstStyle/>
          <a:p>
            <a:endParaRPr/>
          </a:p>
        </p:txBody>
      </p:sp>
      <p:sp>
        <p:nvSpPr>
          <p:cNvPr id="98" name="Line"/>
          <p:cNvSpPr/>
          <p:nvPr/>
        </p:nvSpPr>
        <p:spPr>
          <a:xfrm>
            <a:off x="757216" y="12603828"/>
            <a:ext cx="22862944" cy="2"/>
          </a:xfrm>
          <a:prstGeom prst="line">
            <a:avLst/>
          </a:prstGeom>
          <a:ln w="76200">
            <a:solidFill>
              <a:srgbClr val="443658"/>
            </a:solidFill>
            <a:miter lim="400000"/>
          </a:ln>
        </p:spPr>
        <p:txBody>
          <a:bodyPr lIns="45718" tIns="45718" rIns="45718" bIns="45718"/>
          <a:lstStyle/>
          <a:p>
            <a:endParaRPr/>
          </a:p>
        </p:txBody>
      </p:sp>
      <p:sp>
        <p:nvSpPr>
          <p:cNvPr id="99" name="Slide Title"/>
          <p:cNvSpPr txBox="1">
            <a:spLocks noGrp="1"/>
          </p:cNvSpPr>
          <p:nvPr>
            <p:ph type="title" hasCustomPrompt="1"/>
          </p:nvPr>
        </p:nvSpPr>
        <p:spPr>
          <a:xfrm>
            <a:off x="2082800" y="1282700"/>
            <a:ext cx="20205700" cy="1651000"/>
          </a:xfrm>
          <a:prstGeom prst="rect">
            <a:avLst/>
          </a:prstGeom>
        </p:spPr>
        <p:txBody>
          <a:bodyPr/>
          <a:lstStyle/>
          <a:p>
            <a:r>
              <a:t>Slide Title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7" name="Body Level One…"/>
          <p:cNvSpPr txBox="1">
            <a:spLocks noGrp="1"/>
          </p:cNvSpPr>
          <p:nvPr>
            <p:ph type="body" sz="quarter" idx="1" hasCustomPrompt="1"/>
          </p:nvPr>
        </p:nvSpPr>
        <p:spPr>
          <a:xfrm>
            <a:off x="2082800" y="2795091"/>
            <a:ext cx="20205700" cy="605030"/>
          </a:xfrm>
          <a:prstGeom prst="rect">
            <a:avLst/>
          </a:prstGeom>
        </p:spPr>
        <p:txBody>
          <a:bodyPr lIns="0" tIns="0" rIns="0" bIns="0" anchor="ctr"/>
          <a:lstStyle>
            <a:lvl1pPr marL="0" indent="0" algn="ctr" defTabSz="584200">
              <a:lnSpc>
                <a:spcPct val="120000"/>
              </a:lnSpc>
              <a:spcBef>
                <a:spcPts val="0"/>
              </a:spcBef>
              <a:buSzTx/>
              <a:buNone/>
              <a:defRPr spc="107">
                <a:solidFill>
                  <a:srgbClr val="8AACB9"/>
                </a:solidFill>
              </a:defRPr>
            </a:lvl1pPr>
            <a:lvl2pPr marL="0" indent="0" algn="ctr" defTabSz="584200">
              <a:lnSpc>
                <a:spcPct val="120000"/>
              </a:lnSpc>
              <a:spcBef>
                <a:spcPts val="0"/>
              </a:spcBef>
              <a:buSzTx/>
              <a:buNone/>
              <a:defRPr spc="107">
                <a:solidFill>
                  <a:srgbClr val="8AACB9"/>
                </a:solidFill>
              </a:defRPr>
            </a:lvl2pPr>
            <a:lvl3pPr marL="0" indent="0" algn="ctr" defTabSz="584200">
              <a:lnSpc>
                <a:spcPct val="120000"/>
              </a:lnSpc>
              <a:spcBef>
                <a:spcPts val="0"/>
              </a:spcBef>
              <a:buSzTx/>
              <a:buNone/>
              <a:defRPr spc="107">
                <a:solidFill>
                  <a:srgbClr val="8AACB9"/>
                </a:solidFill>
              </a:defRPr>
            </a:lvl3pPr>
            <a:lvl4pPr marL="0" indent="0" algn="ctr" defTabSz="584200">
              <a:lnSpc>
                <a:spcPct val="120000"/>
              </a:lnSpc>
              <a:spcBef>
                <a:spcPts val="0"/>
              </a:spcBef>
              <a:buSzTx/>
              <a:buNone/>
              <a:defRPr spc="107">
                <a:solidFill>
                  <a:srgbClr val="8AACB9"/>
                </a:solidFill>
              </a:defRPr>
            </a:lvl4pPr>
            <a:lvl5pPr marL="0" indent="0" algn="ctr" defTabSz="584200">
              <a:lnSpc>
                <a:spcPct val="120000"/>
              </a:lnSpc>
              <a:spcBef>
                <a:spcPts val="0"/>
              </a:spcBef>
              <a:buSzTx/>
              <a:buNone/>
              <a:defRPr spc="107">
                <a:solidFill>
                  <a:srgbClr val="8AACB9"/>
                </a:solidFill>
              </a:defRPr>
            </a:lvl5pPr>
          </a:lstStyle>
          <a:p>
            <a:r>
              <a:t>Agenda Subtitle</a:t>
            </a:r>
          </a:p>
          <a:p>
            <a:pPr lvl="1"/>
            <a:endParaRPr/>
          </a:p>
          <a:p>
            <a:pPr lvl="2"/>
            <a:endParaRPr/>
          </a:p>
          <a:p>
            <a:pPr lvl="3"/>
            <a:endParaRPr/>
          </a:p>
          <a:p>
            <a:pPr lvl="4"/>
            <a:endParaRPr/>
          </a:p>
        </p:txBody>
      </p:sp>
      <p:sp>
        <p:nvSpPr>
          <p:cNvPr id="108" name="Body Level One…"/>
          <p:cNvSpPr txBox="1">
            <a:spLocks noGrp="1"/>
          </p:cNvSpPr>
          <p:nvPr>
            <p:ph type="body" idx="21" hasCustomPrompt="1"/>
          </p:nvPr>
        </p:nvSpPr>
        <p:spPr>
          <a:xfrm>
            <a:off x="2082800" y="4055764"/>
            <a:ext cx="20205700" cy="6731001"/>
          </a:xfrm>
          <a:prstGeom prst="rect">
            <a:avLst/>
          </a:prstGeom>
        </p:spPr>
        <p:txBody>
          <a:bodyPr/>
          <a:lstStyle>
            <a:lvl1pPr marL="177800" indent="-177800" algn="ctr" defTabSz="2641600">
              <a:spcBef>
                <a:spcPts val="4400"/>
              </a:spcBef>
              <a:buSzTx/>
              <a:buNone/>
              <a:tabLst>
                <a:tab pos="5384800" algn="l"/>
              </a:tabLst>
              <a:defRPr sz="5000" spc="0"/>
            </a:lvl1pPr>
          </a:lstStyle>
          <a:p>
            <a:r>
              <a:t>Agenda Topics</a:t>
            </a:r>
          </a:p>
        </p:txBody>
      </p:sp>
      <p:sp>
        <p:nvSpPr>
          <p:cNvPr id="109" name="Agenda Title"/>
          <p:cNvSpPr txBox="1">
            <a:spLocks noGrp="1"/>
          </p:cNvSpPr>
          <p:nvPr>
            <p:ph type="title" hasCustomPrompt="1"/>
          </p:nvPr>
        </p:nvSpPr>
        <p:spPr>
          <a:xfrm>
            <a:off x="2082800" y="1282700"/>
            <a:ext cx="20205700" cy="1651000"/>
          </a:xfrm>
          <a:prstGeom prst="rect">
            <a:avLst/>
          </a:prstGeom>
        </p:spPr>
        <p:txBody>
          <a:bodyPr/>
          <a:lstStyle>
            <a:lvl1pPr>
              <a:defRPr>
                <a:solidFill>
                  <a:srgbClr val="1A5C71"/>
                </a:solidFill>
              </a:defRPr>
            </a:lvl1pPr>
          </a:lstStyle>
          <a:p>
            <a:r>
              <a:t>Agenda Title</a:t>
            </a:r>
          </a:p>
        </p:txBody>
      </p:sp>
      <p:sp>
        <p:nvSpPr>
          <p:cNvPr id="110" name="Line"/>
          <p:cNvSpPr/>
          <p:nvPr/>
        </p:nvSpPr>
        <p:spPr>
          <a:xfrm>
            <a:off x="757216" y="12603828"/>
            <a:ext cx="22862944" cy="2"/>
          </a:xfrm>
          <a:prstGeom prst="line">
            <a:avLst/>
          </a:prstGeom>
          <a:ln w="76200">
            <a:solidFill>
              <a:schemeClr val="accent1"/>
            </a:solidFill>
            <a:miter lim="400000"/>
          </a:ln>
        </p:spPr>
        <p:txBody>
          <a:bodyPr lIns="45718" tIns="45718" rIns="45718" bIns="45718"/>
          <a:lstStyle/>
          <a:p>
            <a:endParaRPr/>
          </a:p>
        </p:txBody>
      </p:sp>
      <p:sp>
        <p:nvSpPr>
          <p:cNvPr id="111" name="Line"/>
          <p:cNvSpPr/>
          <p:nvPr/>
        </p:nvSpPr>
        <p:spPr>
          <a:xfrm flipV="1">
            <a:off x="761999" y="952499"/>
            <a:ext cx="22860003" cy="3"/>
          </a:xfrm>
          <a:prstGeom prst="line">
            <a:avLst/>
          </a:prstGeom>
          <a:ln w="76200">
            <a:solidFill>
              <a:schemeClr val="accent1"/>
            </a:solidFill>
            <a:miter lim="400000"/>
          </a:ln>
        </p:spPr>
        <p:txBody>
          <a:bodyPr lIns="45718" tIns="45718" rIns="45718" bIns="45718"/>
          <a:lstStyle/>
          <a:p>
            <a:endParaRP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F2"/>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2082800" y="4195233"/>
            <a:ext cx="20207127" cy="6282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buBlip>
                <a:blip r:embed="rId18"/>
              </a:buBlip>
            </a:lvl1pPr>
            <a:lvl2pPr>
              <a:buBlip>
                <a:blip r:embed="rId18"/>
              </a:buBlip>
            </a:lvl2pPr>
            <a:lvl3pPr>
              <a:buBlip>
                <a:blip r:embed="rId18"/>
              </a:buBlip>
            </a:lvl3pPr>
            <a:lvl4pPr>
              <a:buBlip>
                <a:blip r:embed="rId18"/>
              </a:buBlip>
            </a:lvl4pPr>
            <a:lvl5pPr>
              <a:buBlip>
                <a:blip r:embed="rId18"/>
              </a:buBlip>
            </a:lvl5pPr>
          </a:lstStyle>
          <a:p>
            <a:r>
              <a:t>Slide bullet text</a:t>
            </a:r>
          </a:p>
          <a:p>
            <a:pPr lvl="1"/>
            <a:endParaRPr/>
          </a:p>
          <a:p>
            <a:pPr lvl="2"/>
            <a:endParaRPr/>
          </a:p>
          <a:p>
            <a:pPr lvl="3"/>
            <a:endParaRPr/>
          </a:p>
          <a:p>
            <a:pPr lvl="4"/>
            <a:endParaRPr/>
          </a:p>
        </p:txBody>
      </p:sp>
      <p:sp>
        <p:nvSpPr>
          <p:cNvPr id="3" name="Line"/>
          <p:cNvSpPr/>
          <p:nvPr/>
        </p:nvSpPr>
        <p:spPr>
          <a:xfrm>
            <a:off x="766878" y="952499"/>
            <a:ext cx="22850244" cy="3"/>
          </a:xfrm>
          <a:prstGeom prst="line">
            <a:avLst/>
          </a:prstGeom>
          <a:ln w="76200">
            <a:solidFill>
              <a:srgbClr val="443658"/>
            </a:solidFill>
            <a:miter lim="400000"/>
          </a:ln>
        </p:spPr>
        <p:txBody>
          <a:bodyPr lIns="45718" tIns="45718" rIns="45718" bIns="45718"/>
          <a:lstStyle/>
          <a:p>
            <a:endParaRPr/>
          </a:p>
        </p:txBody>
      </p:sp>
      <p:sp>
        <p:nvSpPr>
          <p:cNvPr id="4" name="Line"/>
          <p:cNvSpPr/>
          <p:nvPr/>
        </p:nvSpPr>
        <p:spPr>
          <a:xfrm>
            <a:off x="757216" y="12603828"/>
            <a:ext cx="22862944" cy="2"/>
          </a:xfrm>
          <a:prstGeom prst="line">
            <a:avLst/>
          </a:prstGeom>
          <a:ln w="76200">
            <a:solidFill>
              <a:srgbClr val="443658"/>
            </a:solidFill>
            <a:miter lim="400000"/>
          </a:ln>
        </p:spPr>
        <p:txBody>
          <a:bodyPr lIns="45718" tIns="45718" rIns="45718" bIns="45718"/>
          <a:lstStyle/>
          <a:p>
            <a:endParaRPr/>
          </a:p>
        </p:txBody>
      </p:sp>
      <p:sp>
        <p:nvSpPr>
          <p:cNvPr id="5" name="Slide Title"/>
          <p:cNvSpPr txBox="1">
            <a:spLocks noGrp="1"/>
          </p:cNvSpPr>
          <p:nvPr>
            <p:ph type="title" hasCustomPrompt="1"/>
          </p:nvPr>
        </p:nvSpPr>
        <p:spPr>
          <a:xfrm>
            <a:off x="2088436" y="1282700"/>
            <a:ext cx="20207128" cy="1649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6" name="Slide Number"/>
          <p:cNvSpPr txBox="1">
            <a:spLocks noGrp="1"/>
          </p:cNvSpPr>
          <p:nvPr>
            <p:ph type="sldNum" sz="quarter" idx="2"/>
          </p:nvPr>
        </p:nvSpPr>
        <p:spPr>
          <a:xfrm>
            <a:off x="11990323" y="12890501"/>
            <a:ext cx="416053" cy="467106"/>
          </a:xfrm>
          <a:prstGeom prst="rect">
            <a:avLst/>
          </a:prstGeom>
          <a:ln w="12700">
            <a:miter lim="400000"/>
          </a:ln>
        </p:spPr>
        <p:txBody>
          <a:bodyPr wrap="none" lIns="50800" tIns="50800" rIns="50800" bIns="50800" anchor="b">
            <a:spAutoFit/>
          </a:bodyPr>
          <a:lstStyle>
            <a:lvl1pPr defTabSz="584200">
              <a:defRPr spc="0">
                <a:solidFill>
                  <a:srgbClr val="5E5E5E"/>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ctr" defTabSz="584200" rtl="0" latinLnBrk="0">
        <a:lnSpc>
          <a:spcPct val="90000"/>
        </a:lnSpc>
        <a:spcBef>
          <a:spcPts val="0"/>
        </a:spcBef>
        <a:spcAft>
          <a:spcPts val="0"/>
        </a:spcAft>
        <a:buClrTx/>
        <a:buSzTx/>
        <a:buFontTx/>
        <a:buNone/>
        <a:tabLst/>
        <a:defRPr sz="9000" b="1" i="0" u="none" strike="noStrike" cap="all" spc="270" baseline="0">
          <a:solidFill>
            <a:schemeClr val="accent6"/>
          </a:solidFill>
          <a:uFillTx/>
          <a:latin typeface="Graphik"/>
          <a:ea typeface="Graphik"/>
          <a:cs typeface="Graphik"/>
          <a:sym typeface="Graphik"/>
        </a:defRPr>
      </a:lvl1pPr>
      <a:lvl2pPr marL="0" marR="0" indent="0" algn="ctr" defTabSz="584200" rtl="0" latinLnBrk="0">
        <a:lnSpc>
          <a:spcPct val="90000"/>
        </a:lnSpc>
        <a:spcBef>
          <a:spcPts val="0"/>
        </a:spcBef>
        <a:spcAft>
          <a:spcPts val="0"/>
        </a:spcAft>
        <a:buClrTx/>
        <a:buSzTx/>
        <a:buFontTx/>
        <a:buNone/>
        <a:tabLst/>
        <a:defRPr sz="9000" b="1" i="0" u="none" strike="noStrike" cap="all" spc="270" baseline="0">
          <a:solidFill>
            <a:schemeClr val="accent6"/>
          </a:solidFill>
          <a:uFillTx/>
          <a:latin typeface="Graphik"/>
          <a:ea typeface="Graphik"/>
          <a:cs typeface="Graphik"/>
          <a:sym typeface="Graphik"/>
        </a:defRPr>
      </a:lvl2pPr>
      <a:lvl3pPr marL="0" marR="0" indent="0" algn="ctr" defTabSz="584200" rtl="0" latinLnBrk="0">
        <a:lnSpc>
          <a:spcPct val="90000"/>
        </a:lnSpc>
        <a:spcBef>
          <a:spcPts val="0"/>
        </a:spcBef>
        <a:spcAft>
          <a:spcPts val="0"/>
        </a:spcAft>
        <a:buClrTx/>
        <a:buSzTx/>
        <a:buFontTx/>
        <a:buNone/>
        <a:tabLst/>
        <a:defRPr sz="9000" b="1" i="0" u="none" strike="noStrike" cap="all" spc="270" baseline="0">
          <a:solidFill>
            <a:schemeClr val="accent6"/>
          </a:solidFill>
          <a:uFillTx/>
          <a:latin typeface="Graphik"/>
          <a:ea typeface="Graphik"/>
          <a:cs typeface="Graphik"/>
          <a:sym typeface="Graphik"/>
        </a:defRPr>
      </a:lvl3pPr>
      <a:lvl4pPr marL="0" marR="0" indent="0" algn="ctr" defTabSz="584200" rtl="0" latinLnBrk="0">
        <a:lnSpc>
          <a:spcPct val="90000"/>
        </a:lnSpc>
        <a:spcBef>
          <a:spcPts val="0"/>
        </a:spcBef>
        <a:spcAft>
          <a:spcPts val="0"/>
        </a:spcAft>
        <a:buClrTx/>
        <a:buSzTx/>
        <a:buFontTx/>
        <a:buNone/>
        <a:tabLst/>
        <a:defRPr sz="9000" b="1" i="0" u="none" strike="noStrike" cap="all" spc="270" baseline="0">
          <a:solidFill>
            <a:schemeClr val="accent6"/>
          </a:solidFill>
          <a:uFillTx/>
          <a:latin typeface="Graphik"/>
          <a:ea typeface="Graphik"/>
          <a:cs typeface="Graphik"/>
          <a:sym typeface="Graphik"/>
        </a:defRPr>
      </a:lvl4pPr>
      <a:lvl5pPr marL="0" marR="0" indent="0" algn="ctr" defTabSz="584200" rtl="0" latinLnBrk="0">
        <a:lnSpc>
          <a:spcPct val="90000"/>
        </a:lnSpc>
        <a:spcBef>
          <a:spcPts val="0"/>
        </a:spcBef>
        <a:spcAft>
          <a:spcPts val="0"/>
        </a:spcAft>
        <a:buClrTx/>
        <a:buSzTx/>
        <a:buFontTx/>
        <a:buNone/>
        <a:tabLst/>
        <a:defRPr sz="9000" b="1" i="0" u="none" strike="noStrike" cap="all" spc="270" baseline="0">
          <a:solidFill>
            <a:schemeClr val="accent6"/>
          </a:solidFill>
          <a:uFillTx/>
          <a:latin typeface="Graphik"/>
          <a:ea typeface="Graphik"/>
          <a:cs typeface="Graphik"/>
          <a:sym typeface="Graphik"/>
        </a:defRPr>
      </a:lvl5pPr>
      <a:lvl6pPr marL="0" marR="0" indent="0" algn="ctr" defTabSz="584200" rtl="0" latinLnBrk="0">
        <a:lnSpc>
          <a:spcPct val="90000"/>
        </a:lnSpc>
        <a:spcBef>
          <a:spcPts val="0"/>
        </a:spcBef>
        <a:spcAft>
          <a:spcPts val="0"/>
        </a:spcAft>
        <a:buClrTx/>
        <a:buSzTx/>
        <a:buFontTx/>
        <a:buNone/>
        <a:tabLst/>
        <a:defRPr sz="9000" b="1" i="0" u="none" strike="noStrike" cap="all" spc="270" baseline="0">
          <a:solidFill>
            <a:schemeClr val="accent6"/>
          </a:solidFill>
          <a:uFillTx/>
          <a:latin typeface="Graphik"/>
          <a:ea typeface="Graphik"/>
          <a:cs typeface="Graphik"/>
          <a:sym typeface="Graphik"/>
        </a:defRPr>
      </a:lvl6pPr>
      <a:lvl7pPr marL="0" marR="0" indent="0" algn="ctr" defTabSz="584200" rtl="0" latinLnBrk="0">
        <a:lnSpc>
          <a:spcPct val="90000"/>
        </a:lnSpc>
        <a:spcBef>
          <a:spcPts val="0"/>
        </a:spcBef>
        <a:spcAft>
          <a:spcPts val="0"/>
        </a:spcAft>
        <a:buClrTx/>
        <a:buSzTx/>
        <a:buFontTx/>
        <a:buNone/>
        <a:tabLst/>
        <a:defRPr sz="9000" b="1" i="0" u="none" strike="noStrike" cap="all" spc="270" baseline="0">
          <a:solidFill>
            <a:schemeClr val="accent6"/>
          </a:solidFill>
          <a:uFillTx/>
          <a:latin typeface="Graphik"/>
          <a:ea typeface="Graphik"/>
          <a:cs typeface="Graphik"/>
          <a:sym typeface="Graphik"/>
        </a:defRPr>
      </a:lvl7pPr>
      <a:lvl8pPr marL="0" marR="0" indent="0" algn="ctr" defTabSz="584200" rtl="0" latinLnBrk="0">
        <a:lnSpc>
          <a:spcPct val="90000"/>
        </a:lnSpc>
        <a:spcBef>
          <a:spcPts val="0"/>
        </a:spcBef>
        <a:spcAft>
          <a:spcPts val="0"/>
        </a:spcAft>
        <a:buClrTx/>
        <a:buSzTx/>
        <a:buFontTx/>
        <a:buNone/>
        <a:tabLst/>
        <a:defRPr sz="9000" b="1" i="0" u="none" strike="noStrike" cap="all" spc="270" baseline="0">
          <a:solidFill>
            <a:schemeClr val="accent6"/>
          </a:solidFill>
          <a:uFillTx/>
          <a:latin typeface="Graphik"/>
          <a:ea typeface="Graphik"/>
          <a:cs typeface="Graphik"/>
          <a:sym typeface="Graphik"/>
        </a:defRPr>
      </a:lvl8pPr>
      <a:lvl9pPr marL="0" marR="0" indent="0" algn="ctr" defTabSz="584200" rtl="0" latinLnBrk="0">
        <a:lnSpc>
          <a:spcPct val="90000"/>
        </a:lnSpc>
        <a:spcBef>
          <a:spcPts val="0"/>
        </a:spcBef>
        <a:spcAft>
          <a:spcPts val="0"/>
        </a:spcAft>
        <a:buClrTx/>
        <a:buSzTx/>
        <a:buFontTx/>
        <a:buNone/>
        <a:tabLst/>
        <a:defRPr sz="9000" b="1" i="0" u="none" strike="noStrike" cap="all" spc="270" baseline="0">
          <a:solidFill>
            <a:schemeClr val="accent6"/>
          </a:solidFill>
          <a:uFillTx/>
          <a:latin typeface="Graphik"/>
          <a:ea typeface="Graphik"/>
          <a:cs typeface="Graphik"/>
          <a:sym typeface="Graphik"/>
        </a:defRPr>
      </a:lvl9pPr>
    </p:titleStyle>
    <p:bodyStyle>
      <a:lvl1pPr marL="635000" marR="0" indent="-635000" algn="l" defTabSz="355600" rtl="0" latinLnBrk="0">
        <a:lnSpc>
          <a:spcPct val="100000"/>
        </a:lnSpc>
        <a:spcBef>
          <a:spcPts val="4300"/>
        </a:spcBef>
        <a:spcAft>
          <a:spcPts val="0"/>
        </a:spcAft>
        <a:buClrTx/>
        <a:buSzPct val="100000"/>
        <a:buFontTx/>
        <a:buBlip>
          <a:blip r:embed="rId18"/>
        </a:buBlip>
        <a:tabLst/>
        <a:defRPr sz="3600" b="1" i="0" u="none" strike="noStrike" cap="none" spc="36" baseline="0">
          <a:solidFill>
            <a:srgbClr val="1A5C71"/>
          </a:solidFill>
          <a:uFillTx/>
          <a:latin typeface="Graphik"/>
          <a:ea typeface="Graphik"/>
          <a:cs typeface="Graphik"/>
          <a:sym typeface="Graphik"/>
        </a:defRPr>
      </a:lvl1pPr>
      <a:lvl2pPr marL="1270000" marR="0" indent="-635000" algn="l" defTabSz="355600" rtl="0" latinLnBrk="0">
        <a:lnSpc>
          <a:spcPct val="100000"/>
        </a:lnSpc>
        <a:spcBef>
          <a:spcPts val="4300"/>
        </a:spcBef>
        <a:spcAft>
          <a:spcPts val="0"/>
        </a:spcAft>
        <a:buClrTx/>
        <a:buSzPct val="100000"/>
        <a:buFontTx/>
        <a:buBlip>
          <a:blip r:embed="rId18"/>
        </a:buBlip>
        <a:tabLst/>
        <a:defRPr sz="3600" b="1" i="0" u="none" strike="noStrike" cap="none" spc="36" baseline="0">
          <a:solidFill>
            <a:srgbClr val="1A5C71"/>
          </a:solidFill>
          <a:uFillTx/>
          <a:latin typeface="Graphik"/>
          <a:ea typeface="Graphik"/>
          <a:cs typeface="Graphik"/>
          <a:sym typeface="Graphik"/>
        </a:defRPr>
      </a:lvl2pPr>
      <a:lvl3pPr marL="1905000" marR="0" indent="-635000" algn="l" defTabSz="355600" rtl="0" latinLnBrk="0">
        <a:lnSpc>
          <a:spcPct val="100000"/>
        </a:lnSpc>
        <a:spcBef>
          <a:spcPts val="4300"/>
        </a:spcBef>
        <a:spcAft>
          <a:spcPts val="0"/>
        </a:spcAft>
        <a:buClrTx/>
        <a:buSzPct val="100000"/>
        <a:buFontTx/>
        <a:buBlip>
          <a:blip r:embed="rId18"/>
        </a:buBlip>
        <a:tabLst/>
        <a:defRPr sz="3600" b="1" i="0" u="none" strike="noStrike" cap="none" spc="36" baseline="0">
          <a:solidFill>
            <a:srgbClr val="1A5C71"/>
          </a:solidFill>
          <a:uFillTx/>
          <a:latin typeface="Graphik"/>
          <a:ea typeface="Graphik"/>
          <a:cs typeface="Graphik"/>
          <a:sym typeface="Graphik"/>
        </a:defRPr>
      </a:lvl3pPr>
      <a:lvl4pPr marL="2540000" marR="0" indent="-635000" algn="l" defTabSz="355600" rtl="0" latinLnBrk="0">
        <a:lnSpc>
          <a:spcPct val="100000"/>
        </a:lnSpc>
        <a:spcBef>
          <a:spcPts val="4300"/>
        </a:spcBef>
        <a:spcAft>
          <a:spcPts val="0"/>
        </a:spcAft>
        <a:buClrTx/>
        <a:buSzPct val="100000"/>
        <a:buFontTx/>
        <a:buBlip>
          <a:blip r:embed="rId18"/>
        </a:buBlip>
        <a:tabLst/>
        <a:defRPr sz="3600" b="1" i="0" u="none" strike="noStrike" cap="none" spc="36" baseline="0">
          <a:solidFill>
            <a:srgbClr val="1A5C71"/>
          </a:solidFill>
          <a:uFillTx/>
          <a:latin typeface="Graphik"/>
          <a:ea typeface="Graphik"/>
          <a:cs typeface="Graphik"/>
          <a:sym typeface="Graphik"/>
        </a:defRPr>
      </a:lvl4pPr>
      <a:lvl5pPr marL="3175000" marR="0" indent="-635000" algn="l" defTabSz="355600" rtl="0" latinLnBrk="0">
        <a:lnSpc>
          <a:spcPct val="100000"/>
        </a:lnSpc>
        <a:spcBef>
          <a:spcPts val="4300"/>
        </a:spcBef>
        <a:spcAft>
          <a:spcPts val="0"/>
        </a:spcAft>
        <a:buClrTx/>
        <a:buSzPct val="100000"/>
        <a:buFontTx/>
        <a:buBlip>
          <a:blip r:embed="rId18"/>
        </a:buBlip>
        <a:tabLst/>
        <a:defRPr sz="3600" b="1" i="0" u="none" strike="noStrike" cap="none" spc="36" baseline="0">
          <a:solidFill>
            <a:srgbClr val="1A5C71"/>
          </a:solidFill>
          <a:uFillTx/>
          <a:latin typeface="Graphik"/>
          <a:ea typeface="Graphik"/>
          <a:cs typeface="Graphik"/>
          <a:sym typeface="Graphik"/>
        </a:defRPr>
      </a:lvl5pPr>
      <a:lvl6pPr marL="0" marR="0" indent="0" algn="l" defTabSz="355600" rtl="0" latinLnBrk="0">
        <a:lnSpc>
          <a:spcPct val="100000"/>
        </a:lnSpc>
        <a:spcBef>
          <a:spcPts val="4300"/>
        </a:spcBef>
        <a:spcAft>
          <a:spcPts val="0"/>
        </a:spcAft>
        <a:buClrTx/>
        <a:buSzTx/>
        <a:buFontTx/>
        <a:buNone/>
        <a:tabLst/>
        <a:defRPr sz="3600" b="1" i="0" u="none" strike="noStrike" cap="none" spc="36" baseline="0">
          <a:solidFill>
            <a:srgbClr val="1A5C71"/>
          </a:solidFill>
          <a:uFillTx/>
          <a:latin typeface="Graphik"/>
          <a:ea typeface="Graphik"/>
          <a:cs typeface="Graphik"/>
          <a:sym typeface="Graphik"/>
        </a:defRPr>
      </a:lvl6pPr>
      <a:lvl7pPr marL="0" marR="0" indent="0" algn="l" defTabSz="355600" rtl="0" latinLnBrk="0">
        <a:lnSpc>
          <a:spcPct val="100000"/>
        </a:lnSpc>
        <a:spcBef>
          <a:spcPts val="4300"/>
        </a:spcBef>
        <a:spcAft>
          <a:spcPts val="0"/>
        </a:spcAft>
        <a:buClrTx/>
        <a:buSzTx/>
        <a:buFontTx/>
        <a:buNone/>
        <a:tabLst/>
        <a:defRPr sz="3600" b="1" i="0" u="none" strike="noStrike" cap="none" spc="36" baseline="0">
          <a:solidFill>
            <a:srgbClr val="1A5C71"/>
          </a:solidFill>
          <a:uFillTx/>
          <a:latin typeface="Graphik"/>
          <a:ea typeface="Graphik"/>
          <a:cs typeface="Graphik"/>
          <a:sym typeface="Graphik"/>
        </a:defRPr>
      </a:lvl7pPr>
      <a:lvl8pPr marL="0" marR="0" indent="0" algn="l" defTabSz="355600" rtl="0" latinLnBrk="0">
        <a:lnSpc>
          <a:spcPct val="100000"/>
        </a:lnSpc>
        <a:spcBef>
          <a:spcPts val="4300"/>
        </a:spcBef>
        <a:spcAft>
          <a:spcPts val="0"/>
        </a:spcAft>
        <a:buClrTx/>
        <a:buSzTx/>
        <a:buFontTx/>
        <a:buNone/>
        <a:tabLst/>
        <a:defRPr sz="3600" b="1" i="0" u="none" strike="noStrike" cap="none" spc="36" baseline="0">
          <a:solidFill>
            <a:srgbClr val="1A5C71"/>
          </a:solidFill>
          <a:uFillTx/>
          <a:latin typeface="Graphik"/>
          <a:ea typeface="Graphik"/>
          <a:cs typeface="Graphik"/>
          <a:sym typeface="Graphik"/>
        </a:defRPr>
      </a:lvl8pPr>
      <a:lvl9pPr marL="0" marR="0" indent="0" algn="l" defTabSz="355600" rtl="0" latinLnBrk="0">
        <a:lnSpc>
          <a:spcPct val="100000"/>
        </a:lnSpc>
        <a:spcBef>
          <a:spcPts val="4300"/>
        </a:spcBef>
        <a:spcAft>
          <a:spcPts val="0"/>
        </a:spcAft>
        <a:buClrTx/>
        <a:buSzTx/>
        <a:buFontTx/>
        <a:buNone/>
        <a:tabLst/>
        <a:defRPr sz="3600" b="1" i="0" u="none" strike="noStrike" cap="none" spc="36" baseline="0">
          <a:solidFill>
            <a:srgbClr val="1A5C71"/>
          </a:solidFill>
          <a:uFillTx/>
          <a:latin typeface="Graphik"/>
          <a:ea typeface="Graphik"/>
          <a:cs typeface="Graphik"/>
          <a:sym typeface="Graphik"/>
        </a:defRPr>
      </a:lvl9pPr>
    </p:bodyStyle>
    <p:otherStyle>
      <a:lvl1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www.kaggle.com/kaggle/college-scorecar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inal Project"/>
          <p:cNvSpPr txBox="1">
            <a:spLocks noGrp="1"/>
          </p:cNvSpPr>
          <p:nvPr>
            <p:ph type="ctrTitle"/>
          </p:nvPr>
        </p:nvSpPr>
        <p:spPr>
          <a:prstGeom prst="rect">
            <a:avLst/>
          </a:prstGeom>
        </p:spPr>
        <p:txBody>
          <a:bodyPr/>
          <a:lstStyle>
            <a:lvl1pPr>
              <a:defRPr spc="300"/>
            </a:lvl1pPr>
          </a:lstStyle>
          <a:p>
            <a:r>
              <a:t>Final Project</a:t>
            </a:r>
          </a:p>
        </p:txBody>
      </p:sp>
      <p:sp>
        <p:nvSpPr>
          <p:cNvPr id="189" name="Predict Student Earning After Graduation"/>
          <p:cNvSpPr txBox="1">
            <a:spLocks noGrp="1"/>
          </p:cNvSpPr>
          <p:nvPr>
            <p:ph type="subTitle" sz="quarter" idx="1"/>
          </p:nvPr>
        </p:nvSpPr>
        <p:spPr>
          <a:xfrm>
            <a:off x="2089150" y="6401244"/>
            <a:ext cx="20205700" cy="1614555"/>
          </a:xfrm>
          <a:prstGeom prst="rect">
            <a:avLst/>
          </a:prstGeom>
        </p:spPr>
        <p:txBody>
          <a:bodyPr anchor="b"/>
          <a:lstStyle>
            <a:lvl1pPr>
              <a:defRPr sz="4800" b="1" cap="none" spc="100"/>
            </a:lvl1pPr>
          </a:lstStyle>
          <a:p>
            <a:r>
              <a:t>Earning Prediction After 10 Years of Graduation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Feature selection"/>
          <p:cNvSpPr txBox="1">
            <a:spLocks noGrp="1"/>
          </p:cNvSpPr>
          <p:nvPr>
            <p:ph type="title"/>
          </p:nvPr>
        </p:nvSpPr>
        <p:spPr>
          <a:xfrm>
            <a:off x="876111" y="791756"/>
            <a:ext cx="14035483" cy="2823824"/>
          </a:xfrm>
          <a:prstGeom prst="rect">
            <a:avLst/>
          </a:prstGeom>
        </p:spPr>
        <p:txBody>
          <a:bodyPr/>
          <a:lstStyle>
            <a:lvl1pPr defTabSz="525779">
              <a:defRPr sz="9900" spc="200"/>
            </a:lvl1pPr>
          </a:lstStyle>
          <a:p>
            <a:r>
              <a:t>Feature selection </a:t>
            </a:r>
          </a:p>
        </p:txBody>
      </p:sp>
      <p:pic>
        <p:nvPicPr>
          <p:cNvPr id="242" name="Screen Shot 2021-05-12 at 5.06.53 PM.png" descr="Screen Shot 2021-05-12 at 5.06.53 PM.png"/>
          <p:cNvPicPr>
            <a:picLocks noChangeAspect="1"/>
          </p:cNvPicPr>
          <p:nvPr/>
        </p:nvPicPr>
        <p:blipFill>
          <a:blip r:embed="rId2"/>
          <a:stretch>
            <a:fillRect/>
          </a:stretch>
        </p:blipFill>
        <p:spPr>
          <a:xfrm>
            <a:off x="13839006" y="3768702"/>
            <a:ext cx="9112952" cy="7528902"/>
          </a:xfrm>
          <a:prstGeom prst="rect">
            <a:avLst/>
          </a:prstGeom>
          <a:ln w="12700">
            <a:miter lim="400000"/>
          </a:ln>
        </p:spPr>
      </p:pic>
      <p:sp>
        <p:nvSpPr>
          <p:cNvPr id="243" name="Callout"/>
          <p:cNvSpPr/>
          <p:nvPr/>
        </p:nvSpPr>
        <p:spPr>
          <a:xfrm>
            <a:off x="11303000" y="6222999"/>
            <a:ext cx="1524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4500" y="0"/>
                </a:moveTo>
                <a:cubicBezTo>
                  <a:pt x="4003" y="0"/>
                  <a:pt x="3600" y="484"/>
                  <a:pt x="3600" y="1080"/>
                </a:cubicBezTo>
                <a:lnTo>
                  <a:pt x="3600" y="8640"/>
                </a:lnTo>
                <a:lnTo>
                  <a:pt x="0" y="10800"/>
                </a:lnTo>
                <a:lnTo>
                  <a:pt x="3600" y="12960"/>
                </a:lnTo>
                <a:lnTo>
                  <a:pt x="3600" y="20520"/>
                </a:lnTo>
                <a:cubicBezTo>
                  <a:pt x="3600" y="21116"/>
                  <a:pt x="4003" y="21600"/>
                  <a:pt x="4500" y="21600"/>
                </a:cubicBezTo>
                <a:lnTo>
                  <a:pt x="20700" y="21600"/>
                </a:lnTo>
                <a:cubicBezTo>
                  <a:pt x="21197" y="21600"/>
                  <a:pt x="21600" y="21116"/>
                  <a:pt x="21600" y="20520"/>
                </a:cubicBezTo>
                <a:lnTo>
                  <a:pt x="21600" y="1080"/>
                </a:lnTo>
                <a:cubicBezTo>
                  <a:pt x="21600" y="484"/>
                  <a:pt x="21197" y="0"/>
                  <a:pt x="20700" y="0"/>
                </a:cubicBezTo>
                <a:lnTo>
                  <a:pt x="4500" y="0"/>
                </a:lnTo>
                <a:close/>
              </a:path>
            </a:pathLst>
          </a:custGeom>
          <a:solidFill>
            <a:schemeClr val="accent1"/>
          </a:solidFill>
          <a:ln w="12700">
            <a:miter lim="400000"/>
          </a:ln>
        </p:spPr>
        <p:txBody>
          <a:bodyPr lIns="50800" tIns="50800" rIns="50800" bIns="50800" anchor="ctr"/>
          <a:lstStyle/>
          <a:p>
            <a:pPr defTabSz="825500">
              <a:defRPr sz="3200" spc="0">
                <a:solidFill>
                  <a:srgbClr val="000000"/>
                </a:solidFill>
                <a:latin typeface="Graphik Medium"/>
                <a:ea typeface="Graphik Medium"/>
                <a:cs typeface="Graphik Medium"/>
                <a:sym typeface="Graphik Medium"/>
              </a:defRPr>
            </a:pPr>
            <a:endParaRPr/>
          </a:p>
        </p:txBody>
      </p:sp>
      <p:sp>
        <p:nvSpPr>
          <p:cNvPr id="244" name="1500+ columns , How to choose?"/>
          <p:cNvSpPr txBox="1"/>
          <p:nvPr/>
        </p:nvSpPr>
        <p:spPr>
          <a:xfrm>
            <a:off x="718515" y="5523870"/>
            <a:ext cx="11025008" cy="33125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374355">
              <a:lnSpc>
                <a:spcPct val="96000"/>
              </a:lnSpc>
              <a:defRPr sz="4450" spc="202">
                <a:solidFill>
                  <a:srgbClr val="000000"/>
                </a:solidFill>
                <a:latin typeface="Arial"/>
                <a:ea typeface="Arial"/>
                <a:cs typeface="Arial"/>
                <a:sym typeface="Arial"/>
              </a:defRPr>
            </a:pPr>
            <a:r>
              <a:t>2 Approaches:</a:t>
            </a:r>
            <a:endParaRPr spc="548"/>
          </a:p>
          <a:p>
            <a:pPr defTabSz="374355">
              <a:lnSpc>
                <a:spcPct val="96000"/>
              </a:lnSpc>
              <a:defRPr sz="4450" spc="65">
                <a:solidFill>
                  <a:srgbClr val="000000"/>
                </a:solidFill>
                <a:latin typeface="Arial"/>
                <a:ea typeface="Arial"/>
                <a:cs typeface="Arial"/>
                <a:sym typeface="Arial"/>
              </a:defRPr>
            </a:pPr>
            <a:endParaRPr spc="548"/>
          </a:p>
          <a:p>
            <a:pPr defTabSz="374355">
              <a:lnSpc>
                <a:spcPct val="96000"/>
              </a:lnSpc>
              <a:defRPr sz="4450" spc="202">
                <a:solidFill>
                  <a:srgbClr val="000000"/>
                </a:solidFill>
                <a:latin typeface="Arial"/>
                <a:ea typeface="Arial"/>
                <a:cs typeface="Arial"/>
                <a:sym typeface="Arial"/>
              </a:defRPr>
            </a:pPr>
            <a:r>
              <a:t>1- Select related features manually</a:t>
            </a:r>
            <a:endParaRPr spc="548"/>
          </a:p>
          <a:p>
            <a:pPr defTabSz="374355">
              <a:lnSpc>
                <a:spcPct val="96000"/>
              </a:lnSpc>
              <a:defRPr sz="4450" spc="202">
                <a:solidFill>
                  <a:srgbClr val="000000"/>
                </a:solidFill>
                <a:latin typeface="Arial"/>
                <a:ea typeface="Arial"/>
                <a:cs typeface="Arial"/>
                <a:sym typeface="Arial"/>
              </a:defRPr>
            </a:pPr>
            <a:r>
              <a:t>2- Use feature selection algorithms</a:t>
            </a:r>
            <a:endParaRPr spc="548"/>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Approach 1"/>
          <p:cNvSpPr txBox="1">
            <a:spLocks noGrp="1"/>
          </p:cNvSpPr>
          <p:nvPr>
            <p:ph type="title"/>
          </p:nvPr>
        </p:nvSpPr>
        <p:spPr>
          <a:xfrm>
            <a:off x="-1053138" y="270328"/>
            <a:ext cx="14035483" cy="2823822"/>
          </a:xfrm>
          <a:prstGeom prst="rect">
            <a:avLst/>
          </a:prstGeom>
        </p:spPr>
        <p:txBody>
          <a:bodyPr/>
          <a:lstStyle/>
          <a:p>
            <a:r>
              <a:t>Approach 1 </a:t>
            </a:r>
          </a:p>
        </p:txBody>
      </p:sp>
      <p:sp>
        <p:nvSpPr>
          <p:cNvPr id="247" name="Why we will have this silly method? To select the features manually?"/>
          <p:cNvSpPr txBox="1"/>
          <p:nvPr/>
        </p:nvSpPr>
        <p:spPr>
          <a:xfrm>
            <a:off x="1111143" y="3184043"/>
            <a:ext cx="21256987" cy="8704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4600" spc="45">
                <a:solidFill>
                  <a:srgbClr val="FFFFFF"/>
                </a:solidFill>
              </a:defRPr>
            </a:lvl1pPr>
          </a:lstStyle>
          <a:p>
            <a:r>
              <a:t>Why we will have this silly method? To select the features manually? </a:t>
            </a:r>
          </a:p>
        </p:txBody>
      </p:sp>
      <p:pic>
        <p:nvPicPr>
          <p:cNvPr id="248" name="Screen Shot 2021-05-12 at 6.44.15 PM.png" descr="Screen Shot 2021-05-12 at 6.44.15 PM.png"/>
          <p:cNvPicPr>
            <a:picLocks noChangeAspect="1"/>
          </p:cNvPicPr>
          <p:nvPr/>
        </p:nvPicPr>
        <p:blipFill>
          <a:blip r:embed="rId2"/>
          <a:stretch>
            <a:fillRect/>
          </a:stretch>
        </p:blipFill>
        <p:spPr>
          <a:xfrm>
            <a:off x="1483320" y="6621315"/>
            <a:ext cx="19823333" cy="5683754"/>
          </a:xfrm>
          <a:prstGeom prst="rect">
            <a:avLst/>
          </a:prstGeom>
          <a:ln w="12700">
            <a:miter lim="400000"/>
          </a:ln>
        </p:spPr>
      </p:pic>
      <p:sp>
        <p:nvSpPr>
          <p:cNvPr id="249" name="Reason 1: we have so many columns and the columns name is not easily to understand, like what is the C150_4 , what ’s the COMP_ORIG_YR2_RT"/>
          <p:cNvSpPr txBox="1"/>
          <p:nvPr/>
        </p:nvSpPr>
        <p:spPr>
          <a:xfrm>
            <a:off x="1317125" y="4570492"/>
            <a:ext cx="18069659"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3600" spc="36">
                <a:solidFill>
                  <a:srgbClr val="FFFFFF"/>
                </a:solidFill>
              </a:defRPr>
            </a:lvl1pPr>
          </a:lstStyle>
          <a:p>
            <a:r>
              <a:t>Reason 1: we have so many columns and the columns name is not easily to understand, like what is the C150_4 , what ’s the COMP_ORIG_YR2_RT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Approach 1"/>
          <p:cNvSpPr txBox="1">
            <a:spLocks noGrp="1"/>
          </p:cNvSpPr>
          <p:nvPr>
            <p:ph type="title"/>
          </p:nvPr>
        </p:nvSpPr>
        <p:spPr>
          <a:xfrm>
            <a:off x="-1053138" y="270328"/>
            <a:ext cx="14035483" cy="2823822"/>
          </a:xfrm>
          <a:prstGeom prst="rect">
            <a:avLst/>
          </a:prstGeom>
        </p:spPr>
        <p:txBody>
          <a:bodyPr/>
          <a:lstStyle/>
          <a:p>
            <a:r>
              <a:t>Approach 1 </a:t>
            </a:r>
          </a:p>
        </p:txBody>
      </p:sp>
      <p:sp>
        <p:nvSpPr>
          <p:cNvPr id="252" name="Why we will have this silly method? To select the features manually?"/>
          <p:cNvSpPr txBox="1"/>
          <p:nvPr/>
        </p:nvSpPr>
        <p:spPr>
          <a:xfrm>
            <a:off x="1111143" y="3184043"/>
            <a:ext cx="21256987" cy="8704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4600" spc="45">
                <a:solidFill>
                  <a:srgbClr val="FFFFFF"/>
                </a:solidFill>
              </a:defRPr>
            </a:lvl1pPr>
          </a:lstStyle>
          <a:p>
            <a:r>
              <a:t>Why we will have this silly method? To select the features manually? </a:t>
            </a:r>
          </a:p>
        </p:txBody>
      </p:sp>
      <p:pic>
        <p:nvPicPr>
          <p:cNvPr id="253" name="Screen Shot 2021-05-12 at 6.44.15 PM.png" descr="Screen Shot 2021-05-12 at 6.44.15 PM.png"/>
          <p:cNvPicPr>
            <a:picLocks noChangeAspect="1"/>
          </p:cNvPicPr>
          <p:nvPr/>
        </p:nvPicPr>
        <p:blipFill>
          <a:blip r:embed="rId2"/>
          <a:stretch>
            <a:fillRect/>
          </a:stretch>
        </p:blipFill>
        <p:spPr>
          <a:xfrm>
            <a:off x="1483320" y="6621315"/>
            <a:ext cx="19823333" cy="5683754"/>
          </a:xfrm>
          <a:prstGeom prst="rect">
            <a:avLst/>
          </a:prstGeom>
          <a:ln w="12700">
            <a:miter lim="400000"/>
          </a:ln>
        </p:spPr>
      </p:pic>
      <p:sp>
        <p:nvSpPr>
          <p:cNvPr id="254" name="Reason 1: we have so many columns and the columns name is not easily to understand, like what is the C150_4 , what ’s the COMP_ORIG_YR2_RT"/>
          <p:cNvSpPr txBox="1"/>
          <p:nvPr/>
        </p:nvSpPr>
        <p:spPr>
          <a:xfrm>
            <a:off x="1317125" y="4570492"/>
            <a:ext cx="18069659"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3600" spc="36">
                <a:solidFill>
                  <a:srgbClr val="FFFFFF"/>
                </a:solidFill>
              </a:defRPr>
            </a:lvl1pPr>
          </a:lstStyle>
          <a:p>
            <a:r>
              <a:t>Reason 1: we have so many columns and the columns name is not easily to understand, like what is the C150_4 , what ’s the COMP_ORIG_YR2_RT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Approach 1"/>
          <p:cNvSpPr txBox="1">
            <a:spLocks noGrp="1"/>
          </p:cNvSpPr>
          <p:nvPr>
            <p:ph type="title"/>
          </p:nvPr>
        </p:nvSpPr>
        <p:spPr>
          <a:xfrm>
            <a:off x="-419403" y="708790"/>
            <a:ext cx="14035483" cy="2823822"/>
          </a:xfrm>
          <a:prstGeom prst="rect">
            <a:avLst/>
          </a:prstGeom>
        </p:spPr>
        <p:txBody>
          <a:bodyPr/>
          <a:lstStyle/>
          <a:p>
            <a:r>
              <a:t>Approach 1  </a:t>
            </a:r>
          </a:p>
        </p:txBody>
      </p:sp>
      <p:sp>
        <p:nvSpPr>
          <p:cNvPr id="257" name="Why we will have this silly method? To select the features manually?"/>
          <p:cNvSpPr txBox="1"/>
          <p:nvPr/>
        </p:nvSpPr>
        <p:spPr>
          <a:xfrm>
            <a:off x="1340909" y="3557414"/>
            <a:ext cx="21256988" cy="8704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4600" spc="45">
                <a:solidFill>
                  <a:srgbClr val="FFFFFF"/>
                </a:solidFill>
              </a:defRPr>
            </a:lvl1pPr>
          </a:lstStyle>
          <a:p>
            <a:r>
              <a:t>Why we will have this silly method? To select the features manually? </a:t>
            </a:r>
          </a:p>
        </p:txBody>
      </p:sp>
      <p:sp>
        <p:nvSpPr>
          <p:cNvPr id="258" name="Reason 2: we observe that some columns may not contribute to the prediction of our target or the columns are almost filled with NaN value . We will use correlation metric to filter this data."/>
          <p:cNvSpPr txBox="1"/>
          <p:nvPr/>
        </p:nvSpPr>
        <p:spPr>
          <a:xfrm>
            <a:off x="1403287" y="4880473"/>
            <a:ext cx="20051622" cy="1925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3600" spc="36">
                <a:solidFill>
                  <a:srgbClr val="FFFFFF"/>
                </a:solidFill>
              </a:defRPr>
            </a:lvl1pPr>
          </a:lstStyle>
          <a:p>
            <a:r>
              <a:t>Reason 2: we observe that some columns may not contribute to the prediction of our target or the columns are almost filled with NaN value . We will use correlation metric to filter this data.</a:t>
            </a:r>
          </a:p>
        </p:txBody>
      </p:sp>
      <p:pic>
        <p:nvPicPr>
          <p:cNvPr id="259" name="Screen Shot 2021-05-12 at 7.03.37 PM.png" descr="Screen Shot 2021-05-12 at 7.03.37 PM.png"/>
          <p:cNvPicPr>
            <a:picLocks noChangeAspect="1"/>
          </p:cNvPicPr>
          <p:nvPr/>
        </p:nvPicPr>
        <p:blipFill>
          <a:blip r:embed="rId2"/>
          <a:stretch>
            <a:fillRect/>
          </a:stretch>
        </p:blipFill>
        <p:spPr>
          <a:xfrm>
            <a:off x="1546986" y="6994687"/>
            <a:ext cx="18687030" cy="550802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Approach 1"/>
          <p:cNvSpPr txBox="1">
            <a:spLocks noGrp="1"/>
          </p:cNvSpPr>
          <p:nvPr>
            <p:ph type="title"/>
          </p:nvPr>
        </p:nvSpPr>
        <p:spPr>
          <a:xfrm>
            <a:off x="-419403" y="708790"/>
            <a:ext cx="14035483" cy="2823822"/>
          </a:xfrm>
          <a:prstGeom prst="rect">
            <a:avLst/>
          </a:prstGeom>
        </p:spPr>
        <p:txBody>
          <a:bodyPr/>
          <a:lstStyle/>
          <a:p>
            <a:r>
              <a:t>Approach 1  </a:t>
            </a:r>
          </a:p>
        </p:txBody>
      </p:sp>
      <p:sp>
        <p:nvSpPr>
          <p:cNvPr id="262" name="Text"/>
          <p:cNvSpPr txBox="1"/>
          <p:nvPr/>
        </p:nvSpPr>
        <p:spPr>
          <a:xfrm>
            <a:off x="1340909" y="3557414"/>
            <a:ext cx="21256988" cy="870459"/>
          </a:xfrm>
          <a:prstGeom prst="rect">
            <a:avLst/>
          </a:prstGeom>
          <a:ln w="12700">
            <a:miter lim="400000"/>
          </a:ln>
        </p:spPr>
        <p:txBody>
          <a:bodyPr lIns="50800" tIns="50800" rIns="50800" bIns="50800" anchor="ctr">
            <a:spAutoFit/>
          </a:bodyPr>
          <a:lstStyle/>
          <a:p>
            <a:pPr algn="l">
              <a:spcBef>
                <a:spcPts val="4300"/>
              </a:spcBef>
              <a:defRPr sz="4600" spc="45">
                <a:solidFill>
                  <a:srgbClr val="FFFFFF"/>
                </a:solidFill>
              </a:defRPr>
            </a:pPr>
            <a:endParaRPr/>
          </a:p>
        </p:txBody>
      </p:sp>
      <p:pic>
        <p:nvPicPr>
          <p:cNvPr id="263" name="Screen Shot 2021-05-12 at 8.11.16 PM.png" descr="Screen Shot 2021-05-12 at 8.11.16 PM.png"/>
          <p:cNvPicPr>
            <a:picLocks noChangeAspect="1"/>
          </p:cNvPicPr>
          <p:nvPr/>
        </p:nvPicPr>
        <p:blipFill>
          <a:blip r:embed="rId2"/>
          <a:stretch>
            <a:fillRect/>
          </a:stretch>
        </p:blipFill>
        <p:spPr>
          <a:xfrm>
            <a:off x="1263779" y="3237533"/>
            <a:ext cx="22565487" cy="830916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Model Trying"/>
          <p:cNvSpPr txBox="1">
            <a:spLocks noGrp="1"/>
          </p:cNvSpPr>
          <p:nvPr>
            <p:ph type="title"/>
          </p:nvPr>
        </p:nvSpPr>
        <p:spPr>
          <a:xfrm>
            <a:off x="768541" y="423288"/>
            <a:ext cx="21149766" cy="2823823"/>
          </a:xfrm>
          <a:prstGeom prst="rect">
            <a:avLst/>
          </a:prstGeom>
        </p:spPr>
        <p:txBody>
          <a:bodyPr/>
          <a:lstStyle/>
          <a:p>
            <a:pPr algn="l">
              <a:defRPr sz="8800" spc="300"/>
            </a:pPr>
            <a:r>
              <a:t>Model Trying(Approach 1) </a:t>
            </a:r>
          </a:p>
        </p:txBody>
      </p:sp>
      <p:sp>
        <p:nvSpPr>
          <p:cNvPr id="266" name="TextBox 1"/>
          <p:cNvSpPr txBox="1"/>
          <p:nvPr/>
        </p:nvSpPr>
        <p:spPr>
          <a:xfrm>
            <a:off x="1080267" y="3756663"/>
            <a:ext cx="8915790" cy="6802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14350" indent="-514350" algn="l">
              <a:buSzPct val="100000"/>
              <a:buAutoNum type="arabicPeriod"/>
              <a:defRPr sz="3600">
                <a:solidFill>
                  <a:srgbClr val="FFFFFF"/>
                </a:solidFill>
                <a:latin typeface="Graphik Medium"/>
                <a:ea typeface="Graphik Medium"/>
                <a:cs typeface="Graphik Medium"/>
                <a:sym typeface="Graphik Medium"/>
              </a:defRPr>
            </a:pPr>
            <a:r>
              <a:t>Linear regression which is our base model</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KNN</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KNN para-tunning</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SVM (Poly)</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SVM (rbf)</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Ridge</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Lasso</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Neural_network</a:t>
            </a:r>
          </a:p>
          <a:p>
            <a:pPr marL="514350" indent="-514350" algn="l">
              <a:buSzPct val="100000"/>
              <a:buAutoNum type="arabicPeriod"/>
              <a:defRPr sz="3600">
                <a:solidFill>
                  <a:srgbClr val="FFFFFF"/>
                </a:solidFill>
                <a:latin typeface="Graphik Medium"/>
                <a:ea typeface="Graphik Medium"/>
                <a:cs typeface="Graphik Medium"/>
                <a:sym typeface="Graphik Medium"/>
              </a:defRPr>
            </a:pPr>
            <a:r>
              <a:t>GradientBoosting</a:t>
            </a:r>
          </a:p>
          <a:p>
            <a:pPr marL="514350" indent="-514350" algn="l">
              <a:buSzPct val="100000"/>
              <a:buAutoNum type="arabicPeriod"/>
              <a:defRPr sz="3600">
                <a:solidFill>
                  <a:srgbClr val="FFFFFF"/>
                </a:solidFill>
                <a:latin typeface="Graphik Medium"/>
                <a:ea typeface="Graphik Medium"/>
                <a:cs typeface="Graphik Medium"/>
                <a:sym typeface="Graphik Medium"/>
              </a:defRPr>
            </a:pPr>
            <a:r>
              <a:t>RandomForest</a:t>
            </a:r>
          </a:p>
        </p:txBody>
      </p:sp>
      <p:pic>
        <p:nvPicPr>
          <p:cNvPr id="267" name="Screen Shot 2021-05-12 at 8.24.43 PM.png" descr="Screen Shot 2021-05-12 at 8.24.43 PM.png"/>
          <p:cNvPicPr>
            <a:picLocks noChangeAspect="1"/>
          </p:cNvPicPr>
          <p:nvPr/>
        </p:nvPicPr>
        <p:blipFill>
          <a:blip r:embed="rId2"/>
          <a:stretch>
            <a:fillRect/>
          </a:stretch>
        </p:blipFill>
        <p:spPr>
          <a:xfrm>
            <a:off x="9941840" y="3367634"/>
            <a:ext cx="13664333" cy="856812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Model Trying"/>
          <p:cNvSpPr txBox="1">
            <a:spLocks noGrp="1"/>
          </p:cNvSpPr>
          <p:nvPr>
            <p:ph type="title"/>
          </p:nvPr>
        </p:nvSpPr>
        <p:spPr>
          <a:xfrm>
            <a:off x="768541" y="423288"/>
            <a:ext cx="21149766" cy="2823823"/>
          </a:xfrm>
          <a:prstGeom prst="rect">
            <a:avLst/>
          </a:prstGeom>
        </p:spPr>
        <p:txBody>
          <a:bodyPr/>
          <a:lstStyle/>
          <a:p>
            <a:pPr algn="l">
              <a:defRPr sz="8800" spc="300"/>
            </a:pPr>
            <a:r>
              <a:t>Parameter Tuning(Approach 1) </a:t>
            </a:r>
          </a:p>
        </p:txBody>
      </p:sp>
      <p:sp>
        <p:nvSpPr>
          <p:cNvPr id="270" name="Text"/>
          <p:cNvSpPr txBox="1"/>
          <p:nvPr/>
        </p:nvSpPr>
        <p:spPr>
          <a:xfrm>
            <a:off x="11855170" y="6624447"/>
            <a:ext cx="673660" cy="467106"/>
          </a:xfrm>
          <a:prstGeom prst="rect">
            <a:avLst/>
          </a:prstGeom>
          <a:ln w="12700">
            <a:miter lim="400000"/>
          </a:ln>
        </p:spPr>
        <p:txBody>
          <a:bodyPr wrap="none" lIns="50800" tIns="50800" rIns="50800" bIns="50800" anchor="ctr">
            <a:spAutoFit/>
          </a:bodyPr>
          <a:lstStyle/>
          <a:p>
            <a:endParaRPr/>
          </a:p>
        </p:txBody>
      </p:sp>
      <p:sp>
        <p:nvSpPr>
          <p:cNvPr id="271" name="Try to improve the performance of Random Forest mode buy the performance is still quite low .…"/>
          <p:cNvSpPr txBox="1"/>
          <p:nvPr/>
        </p:nvSpPr>
        <p:spPr>
          <a:xfrm>
            <a:off x="959289" y="4007344"/>
            <a:ext cx="6316454" cy="7792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4000" spc="39">
                <a:solidFill>
                  <a:srgbClr val="FFFFFF"/>
                </a:solidFill>
              </a:defRPr>
            </a:pPr>
            <a:r>
              <a:t>Try to improve the performance of Random Forest mode buy the performance is still quite low .</a:t>
            </a:r>
          </a:p>
          <a:p>
            <a:pPr algn="l">
              <a:spcBef>
                <a:spcPts val="4300"/>
              </a:spcBef>
              <a:defRPr sz="4000" spc="39">
                <a:solidFill>
                  <a:srgbClr val="FFFFFF"/>
                </a:solidFill>
              </a:defRPr>
            </a:pPr>
            <a:endParaRPr/>
          </a:p>
          <a:p>
            <a:pPr algn="l">
              <a:spcBef>
                <a:spcPts val="4300"/>
              </a:spcBef>
              <a:defRPr sz="4000" spc="39">
                <a:solidFill>
                  <a:srgbClr val="FFFFFF"/>
                </a:solidFill>
              </a:defRPr>
            </a:pPr>
            <a:r>
              <a:t>RMSE : 7415.816902246269</a:t>
            </a:r>
          </a:p>
        </p:txBody>
      </p:sp>
      <p:pic>
        <p:nvPicPr>
          <p:cNvPr id="272" name="Screen Shot 2021-05-12 at 8.27.06 PM.png" descr="Screen Shot 2021-05-12 at 8.27.06 PM.png"/>
          <p:cNvPicPr>
            <a:picLocks noChangeAspect="1"/>
          </p:cNvPicPr>
          <p:nvPr/>
        </p:nvPicPr>
        <p:blipFill>
          <a:blip r:embed="rId2"/>
          <a:stretch>
            <a:fillRect/>
          </a:stretch>
        </p:blipFill>
        <p:spPr>
          <a:xfrm>
            <a:off x="8286237" y="3612413"/>
            <a:ext cx="14217941" cy="858258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Feature selection"/>
          <p:cNvSpPr txBox="1">
            <a:spLocks noGrp="1"/>
          </p:cNvSpPr>
          <p:nvPr>
            <p:ph type="title"/>
          </p:nvPr>
        </p:nvSpPr>
        <p:spPr>
          <a:xfrm>
            <a:off x="1201463" y="466380"/>
            <a:ext cx="14035483" cy="2823823"/>
          </a:xfrm>
          <a:prstGeom prst="rect">
            <a:avLst/>
          </a:prstGeom>
        </p:spPr>
        <p:txBody>
          <a:bodyPr/>
          <a:lstStyle>
            <a:lvl1pPr defTabSz="525779">
              <a:defRPr sz="9900" spc="200"/>
            </a:lvl1pPr>
          </a:lstStyle>
          <a:p>
            <a:r>
              <a:t>Approach 2</a:t>
            </a:r>
          </a:p>
        </p:txBody>
      </p:sp>
      <p:sp>
        <p:nvSpPr>
          <p:cNvPr id="275" name="Step 1:"/>
          <p:cNvSpPr txBox="1"/>
          <p:nvPr/>
        </p:nvSpPr>
        <p:spPr>
          <a:xfrm>
            <a:off x="1587775" y="2753722"/>
            <a:ext cx="2279927" cy="9587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4600" spc="45">
                <a:solidFill>
                  <a:srgbClr val="FFFFFF"/>
                </a:solidFill>
              </a:defRPr>
            </a:pPr>
            <a:r>
              <a:t>Step 1</a:t>
            </a:r>
            <a:r>
              <a:rPr sz="5100" spc="51"/>
              <a:t>:</a:t>
            </a:r>
            <a:r>
              <a:rPr sz="5100" b="1" spc="51"/>
              <a:t> </a:t>
            </a:r>
          </a:p>
        </p:txBody>
      </p:sp>
      <p:sp>
        <p:nvSpPr>
          <p:cNvPr id="276" name="We first eliminated all features that had nonnumerical/categorical values (primary institution name"/>
          <p:cNvSpPr txBox="1"/>
          <p:nvPr/>
        </p:nvSpPr>
        <p:spPr>
          <a:xfrm>
            <a:off x="4054993" y="2936888"/>
            <a:ext cx="18069659"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3600" spc="36">
                <a:solidFill>
                  <a:srgbClr val="FFFFFF"/>
                </a:solidFill>
              </a:defRPr>
            </a:lvl1pPr>
          </a:lstStyle>
          <a:p>
            <a:r>
              <a:t>We first eliminated all features that had nonnumerical/categorical values </a:t>
            </a:r>
          </a:p>
        </p:txBody>
      </p:sp>
      <p:sp>
        <p:nvSpPr>
          <p:cNvPr id="277" name="Step 2:"/>
          <p:cNvSpPr txBox="1"/>
          <p:nvPr/>
        </p:nvSpPr>
        <p:spPr>
          <a:xfrm>
            <a:off x="1587775" y="4124517"/>
            <a:ext cx="2279927" cy="958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4600" spc="45">
                <a:solidFill>
                  <a:srgbClr val="FFFFFF"/>
                </a:solidFill>
              </a:defRPr>
            </a:pPr>
            <a:r>
              <a:t>Step 2</a:t>
            </a:r>
            <a:r>
              <a:rPr sz="5100" spc="51"/>
              <a:t>:</a:t>
            </a:r>
            <a:r>
              <a:rPr sz="5100" b="1" spc="51"/>
              <a:t> </a:t>
            </a:r>
          </a:p>
        </p:txBody>
      </p:sp>
      <p:sp>
        <p:nvSpPr>
          <p:cNvPr id="278" name="We removed all features related to earnings, and repayment. All metrics in these categories are highly correlated with predict target, so they would be weighted very strongly compared to other features and would hurt the ability of our models to generali"/>
          <p:cNvSpPr txBox="1"/>
          <p:nvPr/>
        </p:nvSpPr>
        <p:spPr>
          <a:xfrm>
            <a:off x="4054993" y="4268816"/>
            <a:ext cx="18069659" cy="1925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spc="36">
                <a:solidFill>
                  <a:srgbClr val="FFFFFF"/>
                </a:solidFill>
              </a:defRPr>
            </a:pPr>
            <a:r>
              <a:t>We removed all features related to earnings, and repayment. Since we are predicting earnings, we need to remove any other metric in these categories that is highly correlated with predict target</a:t>
            </a:r>
          </a:p>
        </p:txBody>
      </p:sp>
      <p:pic>
        <p:nvPicPr>
          <p:cNvPr id="279" name="Screen Shot 2021-05-12 at 5.16.13 PM.png" descr="Screen Shot 2021-05-12 at 5.16.13 PM.png"/>
          <p:cNvPicPr>
            <a:picLocks noChangeAspect="1"/>
          </p:cNvPicPr>
          <p:nvPr/>
        </p:nvPicPr>
        <p:blipFill>
          <a:blip r:embed="rId2"/>
          <a:stretch>
            <a:fillRect/>
          </a:stretch>
        </p:blipFill>
        <p:spPr>
          <a:xfrm>
            <a:off x="4054993" y="8096707"/>
            <a:ext cx="18998551" cy="4292993"/>
          </a:xfrm>
          <a:prstGeom prst="rect">
            <a:avLst/>
          </a:prstGeom>
          <a:ln w="12700">
            <a:miter lim="400000"/>
          </a:ln>
        </p:spPr>
      </p:pic>
      <p:sp>
        <p:nvSpPr>
          <p:cNvPr id="280" name="Code:"/>
          <p:cNvSpPr txBox="1"/>
          <p:nvPr/>
        </p:nvSpPr>
        <p:spPr>
          <a:xfrm>
            <a:off x="1587776" y="8096707"/>
            <a:ext cx="2279927" cy="8704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4600" spc="45">
                <a:solidFill>
                  <a:srgbClr val="FFFFFF"/>
                </a:solidFill>
              </a:defRPr>
            </a:lvl1pPr>
          </a:lstStyle>
          <a:p>
            <a:r>
              <a:t>Code:</a:t>
            </a:r>
          </a:p>
        </p:txBody>
      </p:sp>
      <p:sp>
        <p:nvSpPr>
          <p:cNvPr id="281" name="Step 2:"/>
          <p:cNvSpPr txBox="1"/>
          <p:nvPr/>
        </p:nvSpPr>
        <p:spPr>
          <a:xfrm>
            <a:off x="1587775" y="6418387"/>
            <a:ext cx="2279927" cy="958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4600" spc="45">
                <a:solidFill>
                  <a:srgbClr val="FFFFFF"/>
                </a:solidFill>
              </a:defRPr>
            </a:pPr>
            <a:r>
              <a:t>Step 3</a:t>
            </a:r>
            <a:r>
              <a:rPr sz="5100" spc="51"/>
              <a:t>:</a:t>
            </a:r>
            <a:r>
              <a:rPr sz="5100" b="1" spc="51"/>
              <a:t> </a:t>
            </a:r>
          </a:p>
        </p:txBody>
      </p:sp>
      <p:sp>
        <p:nvSpPr>
          <p:cNvPr id="282" name="We first eliminated all features that had nonnumerical/categorical values (primary institution name"/>
          <p:cNvSpPr txBox="1"/>
          <p:nvPr/>
        </p:nvSpPr>
        <p:spPr>
          <a:xfrm>
            <a:off x="4054993" y="6728474"/>
            <a:ext cx="18069659" cy="630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200" b="1" spc="36">
                <a:solidFill>
                  <a:srgbClr val="FFFFFF"/>
                </a:solidFill>
              </a:defRPr>
            </a:pPr>
            <a:r>
              <a:t>We removed all columns with privacy suppressed values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Now we just have 408 columns! Hummm, just… ?"/>
          <p:cNvSpPr txBox="1">
            <a:spLocks noGrp="1"/>
          </p:cNvSpPr>
          <p:nvPr>
            <p:ph type="title"/>
          </p:nvPr>
        </p:nvSpPr>
        <p:spPr>
          <a:xfrm>
            <a:off x="1330957" y="4609274"/>
            <a:ext cx="9381382" cy="5651502"/>
          </a:xfrm>
          <a:prstGeom prst="rect">
            <a:avLst/>
          </a:prstGeom>
        </p:spPr>
        <p:txBody>
          <a:bodyPr/>
          <a:lstStyle>
            <a:lvl1pPr defTabSz="356361">
              <a:lnSpc>
                <a:spcPct val="120000"/>
              </a:lnSpc>
              <a:defRPr sz="7200" b="0" cap="none" spc="200">
                <a:solidFill>
                  <a:srgbClr val="000000"/>
                </a:solidFill>
                <a:latin typeface="Apple Chancery"/>
                <a:ea typeface="Apple Chancery"/>
                <a:cs typeface="Apple Chancery"/>
                <a:sym typeface="Apple Chancery"/>
              </a:defRPr>
            </a:lvl1pPr>
          </a:lstStyle>
          <a:p>
            <a:r>
              <a:t>Now we just have 408 columns! Hummm, just… ? </a:t>
            </a:r>
          </a:p>
        </p:txBody>
      </p:sp>
      <p:pic>
        <p:nvPicPr>
          <p:cNvPr id="285" name="Screen Shot 2021-05-12 at 5.23.09 PM.png" descr="Screen Shot 2021-05-12 at 5.23.09 PM.png"/>
          <p:cNvPicPr>
            <a:picLocks noChangeAspect="1"/>
          </p:cNvPicPr>
          <p:nvPr/>
        </p:nvPicPr>
        <p:blipFill>
          <a:blip r:embed="rId2"/>
          <a:stretch>
            <a:fillRect/>
          </a:stretch>
        </p:blipFill>
        <p:spPr>
          <a:xfrm>
            <a:off x="12389576" y="3647113"/>
            <a:ext cx="11261017" cy="8184838"/>
          </a:xfrm>
          <a:prstGeom prst="rect">
            <a:avLst/>
          </a:prstGeom>
          <a:ln w="12700">
            <a:miter lim="400000"/>
          </a:ln>
        </p:spPr>
      </p:pic>
      <p:sp>
        <p:nvSpPr>
          <p:cNvPr id="286" name="Feature selection"/>
          <p:cNvSpPr txBox="1"/>
          <p:nvPr/>
        </p:nvSpPr>
        <p:spPr>
          <a:xfrm>
            <a:off x="836068" y="417660"/>
            <a:ext cx="14035483" cy="28238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defTabSz="525779">
              <a:lnSpc>
                <a:spcPct val="90000"/>
              </a:lnSpc>
              <a:defRPr sz="9900" b="1" cap="all" spc="200">
                <a:solidFill>
                  <a:schemeClr val="accent5"/>
                </a:solidFill>
              </a:defRPr>
            </a:lvl1pPr>
          </a:lstStyle>
          <a:p>
            <a:r>
              <a:t>Approach 2</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DATA clearing"/>
          <p:cNvSpPr txBox="1">
            <a:spLocks noGrp="1"/>
          </p:cNvSpPr>
          <p:nvPr>
            <p:ph type="title"/>
          </p:nvPr>
        </p:nvSpPr>
        <p:spPr>
          <a:xfrm>
            <a:off x="-3784375" y="829947"/>
            <a:ext cx="18887307" cy="2823823"/>
          </a:xfrm>
          <a:prstGeom prst="rect">
            <a:avLst/>
          </a:prstGeom>
        </p:spPr>
        <p:txBody>
          <a:bodyPr/>
          <a:lstStyle>
            <a:lvl1pPr>
              <a:defRPr sz="8000" spc="200"/>
            </a:lvl1pPr>
          </a:lstStyle>
          <a:p>
            <a:r>
              <a:t>DATA clearing  </a:t>
            </a:r>
          </a:p>
        </p:txBody>
      </p:sp>
      <p:sp>
        <p:nvSpPr>
          <p:cNvPr id="289" name="Handling “Privacy-Suppressed Values” data…"/>
          <p:cNvSpPr txBox="1">
            <a:spLocks noGrp="1"/>
          </p:cNvSpPr>
          <p:nvPr>
            <p:ph type="body" sz="half" idx="4294967295"/>
          </p:nvPr>
        </p:nvSpPr>
        <p:spPr>
          <a:xfrm>
            <a:off x="1455355" y="3133338"/>
            <a:ext cx="19919510" cy="5217849"/>
          </a:xfrm>
          <a:prstGeom prst="rect">
            <a:avLst/>
          </a:prstGeom>
        </p:spPr>
        <p:txBody>
          <a:bodyPr/>
          <a:lstStyle/>
          <a:p>
            <a:pPr marL="634998" indent="-634998">
              <a:buBlip>
                <a:blip r:embed="rId2"/>
              </a:buBlip>
              <a:defRPr sz="4400" b="0" spc="0">
                <a:solidFill>
                  <a:srgbClr val="FFFFFF"/>
                </a:solidFill>
              </a:defRPr>
            </a:pPr>
            <a:r>
              <a:t>Added median and mean earning after 10 years columns to the dataset</a:t>
            </a:r>
            <a:endParaRPr spc="44"/>
          </a:p>
          <a:p>
            <a:pPr marL="634998" indent="-634998">
              <a:buBlip>
                <a:blip r:embed="rId2"/>
              </a:buBlip>
              <a:defRPr sz="4400" b="0" spc="0">
                <a:solidFill>
                  <a:srgbClr val="FFFFFF"/>
                </a:solidFill>
              </a:defRPr>
            </a:pPr>
            <a:r>
              <a:t>Handling  NaN data </a:t>
            </a:r>
            <a:endParaRPr spc="44"/>
          </a:p>
          <a:p>
            <a:pPr marL="634998" indent="-634998">
              <a:buBlip>
                <a:blip r:embed="rId2"/>
              </a:buBlip>
              <a:defRPr sz="4400" b="0" spc="0">
                <a:solidFill>
                  <a:srgbClr val="FFFFFF"/>
                </a:solidFill>
              </a:defRPr>
            </a:pPr>
            <a:r>
              <a:t>Transform columns type from object to Integer or float</a:t>
            </a:r>
          </a:p>
        </p:txBody>
      </p:sp>
      <p:pic>
        <p:nvPicPr>
          <p:cNvPr id="290" name="Picture 2" descr="Picture 2"/>
          <p:cNvPicPr>
            <a:picLocks noChangeAspect="1"/>
          </p:cNvPicPr>
          <p:nvPr/>
        </p:nvPicPr>
        <p:blipFill>
          <a:blip r:embed="rId3"/>
          <a:stretch>
            <a:fillRect/>
          </a:stretch>
        </p:blipFill>
        <p:spPr>
          <a:xfrm>
            <a:off x="2439730" y="7623823"/>
            <a:ext cx="16853650" cy="3889305"/>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am members"/>
          <p:cNvSpPr txBox="1">
            <a:spLocks noGrp="1"/>
          </p:cNvSpPr>
          <p:nvPr>
            <p:ph type="title"/>
          </p:nvPr>
        </p:nvSpPr>
        <p:spPr>
          <a:xfrm>
            <a:off x="1174554" y="959739"/>
            <a:ext cx="12481457" cy="2858764"/>
          </a:xfrm>
          <a:prstGeom prst="rect">
            <a:avLst/>
          </a:prstGeom>
        </p:spPr>
        <p:txBody>
          <a:bodyPr/>
          <a:lstStyle>
            <a:lvl1pPr>
              <a:defRPr spc="300"/>
            </a:lvl1pPr>
          </a:lstStyle>
          <a:p>
            <a:r>
              <a:t>Team members </a:t>
            </a:r>
          </a:p>
        </p:txBody>
      </p:sp>
      <p:sp>
        <p:nvSpPr>
          <p:cNvPr id="192" name="Parisa  Hemmati"/>
          <p:cNvSpPr txBox="1"/>
          <p:nvPr/>
        </p:nvSpPr>
        <p:spPr>
          <a:xfrm>
            <a:off x="1182527" y="4882922"/>
            <a:ext cx="5397705" cy="1009143"/>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5400" spc="0">
                <a:solidFill>
                  <a:srgbClr val="000000"/>
                </a:solidFill>
                <a:latin typeface="Graphik Medium"/>
                <a:ea typeface="Graphik Medium"/>
                <a:cs typeface="Graphik Medium"/>
                <a:sym typeface="Graphik Medium"/>
              </a:defRPr>
            </a:lvl1pPr>
          </a:lstStyle>
          <a:p>
            <a:r>
              <a:t>Parisa  Hemmati</a:t>
            </a:r>
          </a:p>
        </p:txBody>
      </p:sp>
      <p:sp>
        <p:nvSpPr>
          <p:cNvPr id="193" name="Caijuan  Luo(Kate)"/>
          <p:cNvSpPr txBox="1"/>
          <p:nvPr/>
        </p:nvSpPr>
        <p:spPr>
          <a:xfrm>
            <a:off x="1035165" y="7684829"/>
            <a:ext cx="6217921" cy="1009143"/>
          </a:xfrm>
          <a:prstGeom prst="rect">
            <a:avLst/>
          </a:prstGeom>
          <a:solidFill>
            <a:schemeClr val="accent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5400" spc="0">
                <a:solidFill>
                  <a:srgbClr val="000000"/>
                </a:solidFill>
                <a:latin typeface="Graphik Medium"/>
                <a:ea typeface="Graphik Medium"/>
                <a:cs typeface="Graphik Medium"/>
                <a:sym typeface="Graphik Medium"/>
              </a:defRPr>
            </a:lvl1pPr>
          </a:lstStyle>
          <a:p>
            <a:r>
              <a:t>Caijuan  Luo(Kate) </a:t>
            </a:r>
          </a:p>
        </p:txBody>
      </p:sp>
      <p:pic>
        <p:nvPicPr>
          <p:cNvPr id="194" name="Image" descr="Image"/>
          <p:cNvPicPr>
            <a:picLocks noChangeAspect="1"/>
          </p:cNvPicPr>
          <p:nvPr/>
        </p:nvPicPr>
        <p:blipFill>
          <a:blip r:embed="rId2"/>
          <a:stretch>
            <a:fillRect/>
          </a:stretch>
        </p:blipFill>
        <p:spPr>
          <a:xfrm>
            <a:off x="13711651" y="3528510"/>
            <a:ext cx="8126365" cy="8309393"/>
          </a:xfrm>
          <a:prstGeom prst="rect">
            <a:avLst/>
          </a:prstGeom>
          <a:ln w="12700">
            <a:miter lim="400000"/>
          </a:ln>
          <a:effectLst>
            <a:outerShdw blurRad="254000" dist="127000" dir="5400000" rotWithShape="0">
              <a:srgbClr val="000000">
                <a:alpha val="70000"/>
              </a:srgbClr>
            </a:outerShdw>
          </a:effectLs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Datadat Spliting"/>
          <p:cNvSpPr txBox="1">
            <a:spLocks noGrp="1"/>
          </p:cNvSpPr>
          <p:nvPr>
            <p:ph type="title"/>
          </p:nvPr>
        </p:nvSpPr>
        <p:spPr>
          <a:xfrm>
            <a:off x="-3128513" y="548863"/>
            <a:ext cx="18887306" cy="2823823"/>
          </a:xfrm>
          <a:prstGeom prst="rect">
            <a:avLst/>
          </a:prstGeom>
        </p:spPr>
        <p:txBody>
          <a:bodyPr/>
          <a:lstStyle>
            <a:lvl1pPr>
              <a:defRPr sz="8000" spc="200"/>
            </a:lvl1pPr>
          </a:lstStyle>
          <a:p>
            <a:r>
              <a:t>Datadat Spliting  </a:t>
            </a:r>
          </a:p>
        </p:txBody>
      </p:sp>
      <p:pic>
        <p:nvPicPr>
          <p:cNvPr id="293" name="Screen Shot 2021-05-12 at 5.43.50 PM.png" descr="Screen Shot 2021-05-12 at 5.43.50 PM.png"/>
          <p:cNvPicPr>
            <a:picLocks noChangeAspect="1"/>
          </p:cNvPicPr>
          <p:nvPr/>
        </p:nvPicPr>
        <p:blipFill>
          <a:blip r:embed="rId2"/>
          <a:srcRect t="7248"/>
          <a:stretch>
            <a:fillRect/>
          </a:stretch>
        </p:blipFill>
        <p:spPr>
          <a:xfrm>
            <a:off x="1701008" y="6338454"/>
            <a:ext cx="20004137" cy="3748868"/>
          </a:xfrm>
          <a:prstGeom prst="rect">
            <a:avLst/>
          </a:prstGeom>
          <a:ln w="12700">
            <a:miter lim="400000"/>
          </a:ln>
        </p:spPr>
      </p:pic>
      <p:sp>
        <p:nvSpPr>
          <p:cNvPr id="294" name="We split our data into train data and test data."/>
          <p:cNvSpPr txBox="1"/>
          <p:nvPr/>
        </p:nvSpPr>
        <p:spPr>
          <a:xfrm>
            <a:off x="1689205" y="4355777"/>
            <a:ext cx="18069660"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b="1" spc="36">
                <a:solidFill>
                  <a:srgbClr val="FFFFFF"/>
                </a:solidFill>
              </a:defRPr>
            </a:pPr>
            <a:r>
              <a:t> </a:t>
            </a:r>
            <a:r>
              <a:rPr b="0"/>
              <a:t>We split our data into train data and test data.</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Model Trying"/>
          <p:cNvSpPr txBox="1">
            <a:spLocks noGrp="1"/>
          </p:cNvSpPr>
          <p:nvPr>
            <p:ph type="title"/>
          </p:nvPr>
        </p:nvSpPr>
        <p:spPr>
          <a:xfrm>
            <a:off x="768541" y="423288"/>
            <a:ext cx="21149766" cy="2823823"/>
          </a:xfrm>
          <a:prstGeom prst="rect">
            <a:avLst/>
          </a:prstGeom>
        </p:spPr>
        <p:txBody>
          <a:bodyPr/>
          <a:lstStyle/>
          <a:p>
            <a:pPr algn="l">
              <a:defRPr sz="8800" spc="300"/>
            </a:pPr>
            <a:r>
              <a:t>Model Trying(Approach 2) </a:t>
            </a:r>
          </a:p>
        </p:txBody>
      </p:sp>
      <p:sp>
        <p:nvSpPr>
          <p:cNvPr id="297" name="TextBox 1"/>
          <p:cNvSpPr txBox="1"/>
          <p:nvPr/>
        </p:nvSpPr>
        <p:spPr>
          <a:xfrm>
            <a:off x="1080267" y="3756664"/>
            <a:ext cx="8915790" cy="6802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514350" indent="-514350" algn="l">
              <a:buSzPct val="100000"/>
              <a:buAutoNum type="arabicPeriod"/>
              <a:defRPr sz="3600">
                <a:solidFill>
                  <a:srgbClr val="FFFFFF"/>
                </a:solidFill>
                <a:latin typeface="Graphik Medium"/>
                <a:ea typeface="Graphik Medium"/>
                <a:cs typeface="Graphik Medium"/>
                <a:sym typeface="Graphik Medium"/>
              </a:defRPr>
            </a:pPr>
            <a:r>
              <a:t>Linear regression which is our base model</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KNN</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KNN para-tunning</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SVM (Poly)</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SVM (rbf)</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Ridge</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Lasso</a:t>
            </a:r>
            <a:endParaRPr>
              <a:solidFill>
                <a:srgbClr val="002C39"/>
              </a:solidFill>
            </a:endParaRPr>
          </a:p>
          <a:p>
            <a:pPr marL="514350" indent="-514350" algn="l">
              <a:buSzPct val="100000"/>
              <a:buAutoNum type="arabicPeriod"/>
              <a:defRPr sz="3600">
                <a:solidFill>
                  <a:srgbClr val="FFFFFF"/>
                </a:solidFill>
                <a:latin typeface="Graphik Medium"/>
                <a:ea typeface="Graphik Medium"/>
                <a:cs typeface="Graphik Medium"/>
                <a:sym typeface="Graphik Medium"/>
              </a:defRPr>
            </a:pPr>
            <a:r>
              <a:t>Neural_network</a:t>
            </a:r>
          </a:p>
          <a:p>
            <a:pPr marL="514350" indent="-514350" algn="l">
              <a:buSzPct val="100000"/>
              <a:buAutoNum type="arabicPeriod"/>
              <a:defRPr sz="3600">
                <a:solidFill>
                  <a:srgbClr val="FFFFFF"/>
                </a:solidFill>
                <a:latin typeface="Graphik Medium"/>
                <a:ea typeface="Graphik Medium"/>
                <a:cs typeface="Graphik Medium"/>
                <a:sym typeface="Graphik Medium"/>
              </a:defRPr>
            </a:pPr>
            <a:r>
              <a:t>GradientBoosting</a:t>
            </a:r>
          </a:p>
          <a:p>
            <a:pPr marL="514350" indent="-514350" algn="l">
              <a:buSzPct val="100000"/>
              <a:buAutoNum type="arabicPeriod"/>
              <a:defRPr sz="3600">
                <a:solidFill>
                  <a:srgbClr val="FFFFFF"/>
                </a:solidFill>
                <a:latin typeface="Graphik Medium"/>
                <a:ea typeface="Graphik Medium"/>
                <a:cs typeface="Graphik Medium"/>
                <a:sym typeface="Graphik Medium"/>
              </a:defRPr>
            </a:pPr>
            <a:r>
              <a:t>RandomForest</a:t>
            </a:r>
          </a:p>
        </p:txBody>
      </p:sp>
      <p:pic>
        <p:nvPicPr>
          <p:cNvPr id="298" name="Picture 5" descr="Picture 5"/>
          <p:cNvPicPr>
            <a:picLocks noChangeAspect="1"/>
          </p:cNvPicPr>
          <p:nvPr/>
        </p:nvPicPr>
        <p:blipFill>
          <a:blip r:embed="rId3"/>
          <a:srcRect l="15038" t="31414" r="39962" b="10543"/>
          <a:stretch>
            <a:fillRect/>
          </a:stretch>
        </p:blipFill>
        <p:spPr>
          <a:xfrm>
            <a:off x="10152854" y="2493817"/>
            <a:ext cx="13462604" cy="9767456"/>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Model Trying"/>
          <p:cNvSpPr txBox="1">
            <a:spLocks noGrp="1"/>
          </p:cNvSpPr>
          <p:nvPr>
            <p:ph type="title"/>
          </p:nvPr>
        </p:nvSpPr>
        <p:spPr>
          <a:xfrm>
            <a:off x="768541" y="423288"/>
            <a:ext cx="21149766" cy="2823823"/>
          </a:xfrm>
          <a:prstGeom prst="rect">
            <a:avLst/>
          </a:prstGeom>
        </p:spPr>
        <p:txBody>
          <a:bodyPr/>
          <a:lstStyle/>
          <a:p>
            <a:pPr algn="l">
              <a:defRPr sz="8800" spc="300"/>
            </a:pPr>
            <a:r>
              <a:t>Model Trying(Approach 2) </a:t>
            </a:r>
          </a:p>
        </p:txBody>
      </p:sp>
      <p:pic>
        <p:nvPicPr>
          <p:cNvPr id="301" name="Picture 3" descr="Picture 3"/>
          <p:cNvPicPr>
            <a:picLocks noChangeAspect="1"/>
          </p:cNvPicPr>
          <p:nvPr/>
        </p:nvPicPr>
        <p:blipFill>
          <a:blip r:embed="rId2"/>
          <a:srcRect l="16401" t="36465" r="42917" b="15050"/>
          <a:stretch>
            <a:fillRect/>
          </a:stretch>
        </p:blipFill>
        <p:spPr>
          <a:xfrm>
            <a:off x="1132602" y="3990104"/>
            <a:ext cx="10384851" cy="6961911"/>
          </a:xfrm>
          <a:prstGeom prst="rect">
            <a:avLst/>
          </a:prstGeom>
          <a:ln w="12700">
            <a:miter lim="400000"/>
          </a:ln>
        </p:spPr>
      </p:pic>
      <p:pic>
        <p:nvPicPr>
          <p:cNvPr id="302" name="Picture 6" descr="Picture 6"/>
          <p:cNvPicPr>
            <a:picLocks noChangeAspect="1"/>
          </p:cNvPicPr>
          <p:nvPr/>
        </p:nvPicPr>
        <p:blipFill>
          <a:blip r:embed="rId3"/>
          <a:srcRect l="15493" t="28788" r="42688" b="22727"/>
          <a:stretch>
            <a:fillRect/>
          </a:stretch>
        </p:blipFill>
        <p:spPr>
          <a:xfrm>
            <a:off x="12192000" y="3990105"/>
            <a:ext cx="10674925" cy="6961910"/>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Model Trying"/>
          <p:cNvSpPr txBox="1">
            <a:spLocks noGrp="1"/>
          </p:cNvSpPr>
          <p:nvPr>
            <p:ph type="title"/>
          </p:nvPr>
        </p:nvSpPr>
        <p:spPr>
          <a:xfrm>
            <a:off x="768541" y="423288"/>
            <a:ext cx="21149766" cy="2823823"/>
          </a:xfrm>
          <a:prstGeom prst="rect">
            <a:avLst/>
          </a:prstGeom>
        </p:spPr>
        <p:txBody>
          <a:bodyPr/>
          <a:lstStyle/>
          <a:p>
            <a:pPr algn="l">
              <a:defRPr sz="8800" spc="300"/>
            </a:pPr>
            <a:r>
              <a:t>Model Trying(Approach 2) </a:t>
            </a:r>
          </a:p>
        </p:txBody>
      </p:sp>
      <p:sp>
        <p:nvSpPr>
          <p:cNvPr id="305" name="TextBox 1"/>
          <p:cNvSpPr txBox="1"/>
          <p:nvPr/>
        </p:nvSpPr>
        <p:spPr>
          <a:xfrm>
            <a:off x="6706536" y="2945004"/>
            <a:ext cx="8578191" cy="90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800" b="1">
                <a:solidFill>
                  <a:srgbClr val="FFFFFF"/>
                </a:solidFill>
              </a:defRPr>
            </a:lvl1pPr>
          </a:lstStyle>
          <a:p>
            <a:r>
              <a:t>Forward Stepwise Selection</a:t>
            </a:r>
          </a:p>
        </p:txBody>
      </p:sp>
      <p:sp>
        <p:nvSpPr>
          <p:cNvPr id="306" name="TextBox 2"/>
          <p:cNvSpPr txBox="1"/>
          <p:nvPr/>
        </p:nvSpPr>
        <p:spPr>
          <a:xfrm>
            <a:off x="1791835" y="4052957"/>
            <a:ext cx="20361586" cy="4644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4800">
                <a:solidFill>
                  <a:srgbClr val="FFFFFF"/>
                </a:solidFill>
              </a:defRPr>
            </a:pPr>
            <a:r>
              <a:t>5 </a:t>
            </a:r>
            <a:r>
              <a:rPr sz="4400"/>
              <a:t>significant features</a:t>
            </a:r>
            <a:r>
              <a:rPr sz="3200"/>
              <a:t>:</a:t>
            </a:r>
          </a:p>
          <a:p>
            <a:pPr marL="514350" indent="-514350" algn="l">
              <a:buSzPct val="100000"/>
              <a:buAutoNum type="arabicPeriod"/>
              <a:defRPr sz="3200">
                <a:solidFill>
                  <a:srgbClr val="FFFFFF"/>
                </a:solidFill>
              </a:defRPr>
            </a:pPr>
            <a:endParaRPr sz="3200"/>
          </a:p>
          <a:p>
            <a:pPr marL="514350" indent="-514350" algn="l">
              <a:buSzPct val="100000"/>
              <a:buAutoNum type="arabicPeriod"/>
              <a:defRPr sz="3200">
                <a:solidFill>
                  <a:srgbClr val="FFFFFF"/>
                </a:solidFill>
              </a:defRPr>
            </a:pPr>
            <a:r>
              <a:t>PCIP12 :  Percentage of degrees awarded in Personal And Culinary Services.</a:t>
            </a:r>
            <a:endParaRPr>
              <a:solidFill>
                <a:srgbClr val="002C39"/>
              </a:solidFill>
              <a:latin typeface="Graphik Medium"/>
              <a:ea typeface="Graphik Medium"/>
              <a:cs typeface="Graphik Medium"/>
              <a:sym typeface="Graphik Medium"/>
            </a:endParaRPr>
          </a:p>
          <a:p>
            <a:pPr marL="514350" indent="-514350" algn="l">
              <a:buSzPct val="100000"/>
              <a:buAutoNum type="arabicPeriod"/>
              <a:defRPr sz="3200">
                <a:solidFill>
                  <a:srgbClr val="FFFFFF"/>
                </a:solidFill>
              </a:defRPr>
            </a:pPr>
            <a:r>
              <a:t>UFDS-ASIAN : Total share of enrollment of undergraduate degree-seeking students who are Asian.</a:t>
            </a:r>
          </a:p>
          <a:p>
            <a:pPr marL="514350" indent="-514350" algn="l">
              <a:buSzPct val="100000"/>
              <a:buAutoNum type="arabicPeriod"/>
              <a:defRPr sz="3200">
                <a:solidFill>
                  <a:srgbClr val="FFFFFF"/>
                </a:solidFill>
              </a:defRPr>
            </a:pPr>
            <a:r>
              <a:t>IND_INC_PCT : Percentage of students who are financially dependent and have family incomes between $0-30,000.</a:t>
            </a:r>
          </a:p>
          <a:p>
            <a:pPr marL="514350" indent="-514350" algn="l">
              <a:buSzPct val="100000"/>
              <a:buAutoNum type="arabicPeriod"/>
              <a:defRPr sz="3200">
                <a:solidFill>
                  <a:srgbClr val="FFFFFF"/>
                </a:solidFill>
              </a:defRPr>
            </a:pPr>
            <a:r>
              <a:t>HCM_2 : Schools that are on Heightened Cash Monitoring 2 by the Department of Education.</a:t>
            </a:r>
          </a:p>
          <a:p>
            <a:pPr marL="514350" indent="-514350" algn="l">
              <a:buSzPct val="100000"/>
              <a:buAutoNum type="arabicPeriod"/>
              <a:defRPr sz="3200">
                <a:solidFill>
                  <a:srgbClr val="FFFFFF"/>
                </a:solidFill>
              </a:defRPr>
            </a:pPr>
            <a:r>
              <a:t>PCIP50 : Percentage of degrees awarded in Visual And Performing Arts.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Picture 2" descr="Picture 2"/>
          <p:cNvPicPr>
            <a:picLocks noChangeAspect="1"/>
          </p:cNvPicPr>
          <p:nvPr/>
        </p:nvPicPr>
        <p:blipFill>
          <a:blip r:embed="rId2"/>
          <a:stretch>
            <a:fillRect/>
          </a:stretch>
        </p:blipFill>
        <p:spPr>
          <a:xfrm>
            <a:off x="2704384" y="1126620"/>
            <a:ext cx="17023336" cy="11462758"/>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 name="Image" descr="Image"/>
          <p:cNvPicPr>
            <a:picLocks noGrp="1" noChangeAspect="1"/>
          </p:cNvPicPr>
          <p:nvPr>
            <p:ph type="pic" idx="21"/>
          </p:nvPr>
        </p:nvPicPr>
        <p:blipFill>
          <a:blip r:embed="rId2"/>
          <a:srcRect t="5108" b="5210"/>
          <a:stretch>
            <a:fillRect/>
          </a:stretch>
        </p:blipFill>
        <p:spPr>
          <a:xfrm>
            <a:off x="760214" y="936677"/>
            <a:ext cx="22863633" cy="11539037"/>
          </a:xfrm>
          <a:prstGeom prst="rect">
            <a:avLst/>
          </a:prstGeom>
        </p:spPr>
      </p:pic>
      <p:sp>
        <p:nvSpPr>
          <p:cNvPr id="311" name="Thank you !"/>
          <p:cNvSpPr txBox="1"/>
          <p:nvPr/>
        </p:nvSpPr>
        <p:spPr>
          <a:xfrm>
            <a:off x="6774463" y="3752079"/>
            <a:ext cx="9767571" cy="1941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lnSpc>
                <a:spcPct val="90000"/>
              </a:lnSpc>
              <a:defRPr sz="11000" b="1" cap="all" spc="330">
                <a:solidFill>
                  <a:srgbClr val="FFFFFF"/>
                </a:solidFill>
              </a:defRPr>
            </a:lvl1pPr>
          </a:lstStyle>
          <a:p>
            <a:r>
              <a:t>Thank you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Project background"/>
          <p:cNvSpPr txBox="1">
            <a:spLocks noGrp="1"/>
          </p:cNvSpPr>
          <p:nvPr>
            <p:ph type="title"/>
          </p:nvPr>
        </p:nvSpPr>
        <p:spPr>
          <a:xfrm>
            <a:off x="763452" y="1041646"/>
            <a:ext cx="14035483" cy="2823823"/>
          </a:xfrm>
          <a:prstGeom prst="rect">
            <a:avLst/>
          </a:prstGeom>
        </p:spPr>
        <p:txBody>
          <a:bodyPr/>
          <a:lstStyle>
            <a:lvl1pPr defTabSz="455674">
              <a:defRPr sz="8500" spc="200"/>
            </a:lvl1pPr>
          </a:lstStyle>
          <a:p>
            <a:r>
              <a:t>Project background </a:t>
            </a:r>
          </a:p>
        </p:txBody>
      </p:sp>
      <p:pic>
        <p:nvPicPr>
          <p:cNvPr id="197" name="Image" descr="Image"/>
          <p:cNvPicPr>
            <a:picLocks noChangeAspect="1"/>
          </p:cNvPicPr>
          <p:nvPr/>
        </p:nvPicPr>
        <p:blipFill>
          <a:blip r:embed="rId2"/>
          <a:stretch>
            <a:fillRect/>
          </a:stretch>
        </p:blipFill>
        <p:spPr>
          <a:xfrm>
            <a:off x="12769077" y="3638308"/>
            <a:ext cx="10931002" cy="7668016"/>
          </a:xfrm>
          <a:prstGeom prst="rect">
            <a:avLst/>
          </a:prstGeom>
          <a:ln w="12700">
            <a:miter lim="400000"/>
          </a:ln>
        </p:spPr>
      </p:pic>
      <p:sp>
        <p:nvSpPr>
          <p:cNvPr id="198" name="Tuition fee Increase ,What affect you  ear n more after graduation?"/>
          <p:cNvSpPr txBox="1"/>
          <p:nvPr/>
        </p:nvSpPr>
        <p:spPr>
          <a:xfrm>
            <a:off x="736773" y="5283203"/>
            <a:ext cx="11850966" cy="39799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defTabSz="449833">
              <a:lnSpc>
                <a:spcPct val="90000"/>
              </a:lnSpc>
              <a:defRPr sz="6900" cap="all" spc="200">
                <a:solidFill>
                  <a:srgbClr val="000000"/>
                </a:solidFill>
                <a:latin typeface="Arial"/>
                <a:ea typeface="Arial"/>
                <a:cs typeface="Arial"/>
                <a:sym typeface="Arial"/>
              </a:defRPr>
            </a:lvl1pPr>
          </a:lstStyle>
          <a:p>
            <a:r>
              <a:t>Which school alumni have higher earning after 10 years?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roject Goal"/>
          <p:cNvSpPr txBox="1">
            <a:spLocks noGrp="1"/>
          </p:cNvSpPr>
          <p:nvPr>
            <p:ph type="title"/>
          </p:nvPr>
        </p:nvSpPr>
        <p:spPr>
          <a:xfrm>
            <a:off x="-461072" y="881926"/>
            <a:ext cx="14035483" cy="2823823"/>
          </a:xfrm>
          <a:prstGeom prst="rect">
            <a:avLst/>
          </a:prstGeom>
        </p:spPr>
        <p:txBody>
          <a:bodyPr/>
          <a:lstStyle>
            <a:lvl1pPr>
              <a:defRPr spc="300"/>
            </a:lvl1pPr>
          </a:lstStyle>
          <a:p>
            <a:r>
              <a:t>Project Goal </a:t>
            </a:r>
          </a:p>
        </p:txBody>
      </p:sp>
      <p:sp>
        <p:nvSpPr>
          <p:cNvPr id="201" name="We pose our learning task as a regression problem: given a processed list of features for a school, we would like to predict real values for that school’s students’ median debt at graduation and median earnings 6 years after graduation"/>
          <p:cNvSpPr txBox="1"/>
          <p:nvPr/>
        </p:nvSpPr>
        <p:spPr>
          <a:xfrm>
            <a:off x="1402275" y="4423685"/>
            <a:ext cx="21080122" cy="43248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a:lnSpc>
                <a:spcPct val="80000"/>
              </a:lnSpc>
              <a:spcBef>
                <a:spcPts val="4300"/>
              </a:spcBef>
              <a:defRPr sz="3600" spc="0">
                <a:solidFill>
                  <a:srgbClr val="FFFFFF"/>
                </a:solidFill>
                <a:latin typeface="Arial"/>
                <a:ea typeface="Arial"/>
                <a:cs typeface="Arial"/>
                <a:sym typeface="Arial"/>
              </a:defRPr>
            </a:pPr>
            <a:r>
              <a:t>Our goal is to build a model that would accurately predict the earnings of a college's graduates after ten years based on the specific features of the college like average cost of attendance, acceptance rate, average test scores, tuition fee etc. </a:t>
            </a:r>
            <a:endParaRPr sz="1600" b="1" spc="51">
              <a:latin typeface="Graphik"/>
              <a:ea typeface="Graphik"/>
              <a:cs typeface="Graphik"/>
              <a:sym typeface="Graphik"/>
            </a:endParaRPr>
          </a:p>
          <a:p>
            <a:pPr algn="l">
              <a:lnSpc>
                <a:spcPct val="80000"/>
              </a:lnSpc>
              <a:spcBef>
                <a:spcPts val="4300"/>
              </a:spcBef>
              <a:defRPr sz="3600" spc="0">
                <a:solidFill>
                  <a:srgbClr val="FFFFFF"/>
                </a:solidFill>
                <a:latin typeface="Arial"/>
                <a:ea typeface="Arial"/>
                <a:cs typeface="Arial"/>
                <a:sym typeface="Arial"/>
              </a:defRPr>
            </a:pPr>
            <a:r>
              <a:t>Because of the high tuition fees of schools and high value of student debts, earnings after graduation are a major factor to choose schools and programs and play an important role in ability of the students to repay loans. This model will help students to compare different earnings of colleges alumni and make more informed decisions.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Project Data"/>
          <p:cNvSpPr txBox="1">
            <a:spLocks noGrp="1"/>
          </p:cNvSpPr>
          <p:nvPr>
            <p:ph type="title"/>
          </p:nvPr>
        </p:nvSpPr>
        <p:spPr>
          <a:xfrm>
            <a:off x="-204719" y="1080138"/>
            <a:ext cx="14035483" cy="2823823"/>
          </a:xfrm>
          <a:prstGeom prst="rect">
            <a:avLst/>
          </a:prstGeom>
        </p:spPr>
        <p:txBody>
          <a:bodyPr/>
          <a:lstStyle>
            <a:lvl1pPr>
              <a:defRPr spc="300"/>
            </a:lvl1pPr>
          </a:lstStyle>
          <a:p>
            <a:r>
              <a:t>Project Data </a:t>
            </a:r>
          </a:p>
        </p:txBody>
      </p:sp>
      <p:sp>
        <p:nvSpPr>
          <p:cNvPr id="204" name="Data:  College Scorecard dataset…"/>
          <p:cNvSpPr txBox="1">
            <a:spLocks noGrp="1"/>
          </p:cNvSpPr>
          <p:nvPr>
            <p:ph type="body" sz="quarter" idx="4294967295"/>
          </p:nvPr>
        </p:nvSpPr>
        <p:spPr>
          <a:xfrm>
            <a:off x="869700" y="4274626"/>
            <a:ext cx="9283081" cy="5615261"/>
          </a:xfrm>
          <a:prstGeom prst="rect">
            <a:avLst/>
          </a:prstGeom>
        </p:spPr>
        <p:txBody>
          <a:bodyPr/>
          <a:lstStyle/>
          <a:p>
            <a:pPr marL="622299" indent="-622299" defTabSz="348488">
              <a:spcBef>
                <a:spcPts val="4200"/>
              </a:spcBef>
              <a:buBlip>
                <a:blip r:embed="rId3"/>
              </a:buBlip>
              <a:defRPr sz="4312" spc="0">
                <a:solidFill>
                  <a:srgbClr val="FFFFFF"/>
                </a:solidFill>
              </a:defRPr>
            </a:pPr>
            <a:r>
              <a:t>Data:  </a:t>
            </a:r>
            <a:r>
              <a:rPr u="sng">
                <a:solidFill>
                  <a:srgbClr val="0000FF"/>
                </a:solidFill>
                <a:uFill>
                  <a:solidFill>
                    <a:srgbClr val="0000FF"/>
                  </a:solidFill>
                </a:uFill>
                <a:hlinkClick r:id="rId4"/>
              </a:rPr>
              <a:t>College Scorecard dataset</a:t>
            </a:r>
            <a:endParaRPr spc="43"/>
          </a:p>
          <a:p>
            <a:pPr marL="622299" indent="-622299" defTabSz="348488">
              <a:spcBef>
                <a:spcPts val="4200"/>
              </a:spcBef>
              <a:buBlip>
                <a:blip r:embed="rId3"/>
              </a:buBlip>
              <a:defRPr sz="4312" spc="0">
                <a:solidFill>
                  <a:srgbClr val="FFFFFF"/>
                </a:solidFill>
              </a:defRPr>
            </a:pPr>
            <a:r>
              <a:t>Size:  17 CSV files with all the years data (from 1996 - 2013), each file contains  about 7000 rows  and  more than 1700 columns</a:t>
            </a:r>
          </a:p>
        </p:txBody>
      </p:sp>
      <p:pic>
        <p:nvPicPr>
          <p:cNvPr id="205" name="Screen Shot 2021-05-12 at 5.02.14 PM.png" descr="Screen Shot 2021-05-12 at 5.02.14 PM.png"/>
          <p:cNvPicPr>
            <a:picLocks noChangeAspect="1"/>
          </p:cNvPicPr>
          <p:nvPr/>
        </p:nvPicPr>
        <p:blipFill>
          <a:blip r:embed="rId5"/>
          <a:stretch>
            <a:fillRect/>
          </a:stretch>
        </p:blipFill>
        <p:spPr>
          <a:xfrm>
            <a:off x="10570332" y="3886946"/>
            <a:ext cx="13504987" cy="639061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Data Structure"/>
          <p:cNvSpPr txBox="1">
            <a:spLocks noGrp="1"/>
          </p:cNvSpPr>
          <p:nvPr>
            <p:ph type="title"/>
          </p:nvPr>
        </p:nvSpPr>
        <p:spPr>
          <a:xfrm>
            <a:off x="520808" y="575423"/>
            <a:ext cx="14035483" cy="2823824"/>
          </a:xfrm>
          <a:prstGeom prst="rect">
            <a:avLst/>
          </a:prstGeom>
        </p:spPr>
        <p:txBody>
          <a:bodyPr/>
          <a:lstStyle>
            <a:lvl1pPr>
              <a:defRPr spc="300"/>
            </a:lvl1pPr>
          </a:lstStyle>
          <a:p>
            <a:r>
              <a:t>Data Structure </a:t>
            </a:r>
          </a:p>
        </p:txBody>
      </p:sp>
      <p:sp>
        <p:nvSpPr>
          <p:cNvPr id="208" name="Data mainly falls into below categories"/>
          <p:cNvSpPr txBox="1"/>
          <p:nvPr/>
        </p:nvSpPr>
        <p:spPr>
          <a:xfrm>
            <a:off x="1309101" y="3949570"/>
            <a:ext cx="8982610"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Data mainly falls into below categories </a:t>
            </a:r>
          </a:p>
        </p:txBody>
      </p:sp>
      <p:sp>
        <p:nvSpPr>
          <p:cNvPr id="209" name="Refer to the most basic information in the dataset, like ID, OPE ID for institutions, longitude and latitude"/>
          <p:cNvSpPr txBox="1"/>
          <p:nvPr/>
        </p:nvSpPr>
        <p:spPr>
          <a:xfrm>
            <a:off x="4361534" y="4862955"/>
            <a:ext cx="18069661"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b="1" spc="36">
                <a:solidFill>
                  <a:srgbClr val="FFFFFF"/>
                </a:solidFill>
              </a:defRPr>
            </a:pPr>
            <a:r>
              <a:t> </a:t>
            </a:r>
            <a:r>
              <a:rPr b="0"/>
              <a:t>Refer to the most basic information in the dataset, like ID, OPE ID for institutions, longitude and latitude  </a:t>
            </a:r>
          </a:p>
        </p:txBody>
      </p:sp>
      <p:sp>
        <p:nvSpPr>
          <p:cNvPr id="210" name="Root:"/>
          <p:cNvSpPr txBox="1"/>
          <p:nvPr/>
        </p:nvSpPr>
        <p:spPr>
          <a:xfrm>
            <a:off x="2012663" y="4911692"/>
            <a:ext cx="1519734"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Root:  </a:t>
            </a:r>
          </a:p>
        </p:txBody>
      </p:sp>
      <p:sp>
        <p:nvSpPr>
          <p:cNvPr id="211" name="Refer to the demographic data, test scores, family income data like demographics.race_ethnicity, family_income.overall"/>
          <p:cNvSpPr txBox="1"/>
          <p:nvPr/>
        </p:nvSpPr>
        <p:spPr>
          <a:xfrm>
            <a:off x="4361534" y="7985328"/>
            <a:ext cx="18069661"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b="1" spc="36">
                <a:solidFill>
                  <a:srgbClr val="FFFFFF"/>
                </a:solidFill>
              </a:defRPr>
            </a:pPr>
            <a:r>
              <a:t> </a:t>
            </a:r>
            <a:r>
              <a:rPr b="0"/>
              <a:t>Refer to the demographic data, test scores, family income data like demographics.race_ethnicity, family_income.overall</a:t>
            </a:r>
          </a:p>
        </p:txBody>
      </p:sp>
      <p:sp>
        <p:nvSpPr>
          <p:cNvPr id="212" name="Student:"/>
          <p:cNvSpPr txBox="1"/>
          <p:nvPr/>
        </p:nvSpPr>
        <p:spPr>
          <a:xfrm>
            <a:off x="1638445" y="7917206"/>
            <a:ext cx="2268171"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Student:  </a:t>
            </a:r>
          </a:p>
        </p:txBody>
      </p:sp>
      <p:sp>
        <p:nvSpPr>
          <p:cNvPr id="213" name="Refer to the most basic information of school like school name, institution id, school degrees_awarded.highest, ownership"/>
          <p:cNvSpPr txBox="1"/>
          <p:nvPr/>
        </p:nvSpPr>
        <p:spPr>
          <a:xfrm>
            <a:off x="4361534" y="6424141"/>
            <a:ext cx="18069661"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b="1" spc="36">
                <a:solidFill>
                  <a:srgbClr val="FFFFFF"/>
                </a:solidFill>
              </a:defRPr>
            </a:pPr>
            <a:r>
              <a:t> </a:t>
            </a:r>
            <a:r>
              <a:rPr b="0"/>
              <a:t>Refer to the most basic information of school like school name, institution id, school degrees_awarded.highest, ownership</a:t>
            </a:r>
          </a:p>
        </p:txBody>
      </p:sp>
      <p:sp>
        <p:nvSpPr>
          <p:cNvPr id="214" name="School:"/>
          <p:cNvSpPr txBox="1"/>
          <p:nvPr/>
        </p:nvSpPr>
        <p:spPr>
          <a:xfrm>
            <a:off x="1758461" y="6504685"/>
            <a:ext cx="2028140"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School:  </a:t>
            </a:r>
          </a:p>
        </p:txBody>
      </p:sp>
      <p:sp>
        <p:nvSpPr>
          <p:cNvPr id="215" name="Data about the percentages of students in each major, like Percentage of degrees awarded in Engineering."/>
          <p:cNvSpPr txBox="1"/>
          <p:nvPr/>
        </p:nvSpPr>
        <p:spPr>
          <a:xfrm>
            <a:off x="4361534" y="9437926"/>
            <a:ext cx="18069661"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3600" spc="36">
                <a:solidFill>
                  <a:srgbClr val="FFFFFF"/>
                </a:solidFill>
              </a:defRPr>
            </a:lvl1pPr>
          </a:lstStyle>
          <a:p>
            <a:r>
              <a:t> Data about the percentages of students in each major, like Percentage of degrees awarded in Engineering.</a:t>
            </a:r>
          </a:p>
        </p:txBody>
      </p:sp>
      <p:sp>
        <p:nvSpPr>
          <p:cNvPr id="216" name="Admissions:"/>
          <p:cNvSpPr txBox="1"/>
          <p:nvPr/>
        </p:nvSpPr>
        <p:spPr>
          <a:xfrm>
            <a:off x="1471566" y="10922720"/>
            <a:ext cx="3095245"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Admissions:  </a:t>
            </a:r>
          </a:p>
        </p:txBody>
      </p:sp>
      <p:sp>
        <p:nvSpPr>
          <p:cNvPr id="217" name="Refer to the test score and admission rate like Average SAT equivalent score of students admitted, Midpoint of the ACT writing score"/>
          <p:cNvSpPr txBox="1"/>
          <p:nvPr/>
        </p:nvSpPr>
        <p:spPr>
          <a:xfrm>
            <a:off x="4574627" y="10999113"/>
            <a:ext cx="18069660"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b="1" spc="36">
                <a:solidFill>
                  <a:srgbClr val="FFFFFF"/>
                </a:solidFill>
              </a:defRPr>
            </a:pPr>
            <a:r>
              <a:t> </a:t>
            </a:r>
            <a:r>
              <a:rPr b="0"/>
              <a:t>Refer to the test score and admission rate like Average SAT equivalent score of students admitted, Midpoint of the ACT writing score</a:t>
            </a:r>
          </a:p>
        </p:txBody>
      </p:sp>
      <p:sp>
        <p:nvSpPr>
          <p:cNvPr id="218" name="Academic:"/>
          <p:cNvSpPr txBox="1"/>
          <p:nvPr/>
        </p:nvSpPr>
        <p:spPr>
          <a:xfrm>
            <a:off x="1647361" y="9347483"/>
            <a:ext cx="2743658"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Academic: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Data Structure"/>
          <p:cNvSpPr txBox="1">
            <a:spLocks noGrp="1"/>
          </p:cNvSpPr>
          <p:nvPr>
            <p:ph type="title"/>
          </p:nvPr>
        </p:nvSpPr>
        <p:spPr>
          <a:xfrm>
            <a:off x="520808" y="575423"/>
            <a:ext cx="14035483" cy="2823824"/>
          </a:xfrm>
          <a:prstGeom prst="rect">
            <a:avLst/>
          </a:prstGeom>
        </p:spPr>
        <p:txBody>
          <a:bodyPr/>
          <a:lstStyle>
            <a:lvl1pPr>
              <a:defRPr spc="300"/>
            </a:lvl1pPr>
          </a:lstStyle>
          <a:p>
            <a:r>
              <a:t>Data Structure </a:t>
            </a:r>
          </a:p>
        </p:txBody>
      </p:sp>
      <p:sp>
        <p:nvSpPr>
          <p:cNvPr id="221" name="Data mainly falls into below categories"/>
          <p:cNvSpPr txBox="1"/>
          <p:nvPr/>
        </p:nvSpPr>
        <p:spPr>
          <a:xfrm>
            <a:off x="1309101" y="3949570"/>
            <a:ext cx="8982610"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Data mainly falls into below categories </a:t>
            </a:r>
          </a:p>
        </p:txBody>
      </p:sp>
      <p:sp>
        <p:nvSpPr>
          <p:cNvPr id="222" name="Refer to the financial aid information and debt, like Percentage of undergraduates who receive a Pell Grant, the median debt for students who have completed"/>
          <p:cNvSpPr txBox="1"/>
          <p:nvPr/>
        </p:nvSpPr>
        <p:spPr>
          <a:xfrm>
            <a:off x="4361534" y="4862955"/>
            <a:ext cx="18069661"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b="1" spc="36">
                <a:solidFill>
                  <a:srgbClr val="FFFFFF"/>
                </a:solidFill>
              </a:defRPr>
            </a:pPr>
            <a:r>
              <a:t> </a:t>
            </a:r>
            <a:r>
              <a:rPr b="0"/>
              <a:t>Refer to the financial aid information and debt, like Percentage of undergraduates who receive a Pell Grant, the median debt for students who have completed</a:t>
            </a:r>
          </a:p>
        </p:txBody>
      </p:sp>
      <p:sp>
        <p:nvSpPr>
          <p:cNvPr id="223" name="Aid:"/>
          <p:cNvSpPr txBox="1"/>
          <p:nvPr/>
        </p:nvSpPr>
        <p:spPr>
          <a:xfrm>
            <a:off x="2012663" y="4911692"/>
            <a:ext cx="1231241"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Aid:  </a:t>
            </a:r>
          </a:p>
        </p:txBody>
      </p:sp>
      <p:sp>
        <p:nvSpPr>
          <p:cNvPr id="224" name="Refer to the demographic data, test scores, family income data like demographics.race_ethnicity, family_income.overall"/>
          <p:cNvSpPr txBox="1"/>
          <p:nvPr/>
        </p:nvSpPr>
        <p:spPr>
          <a:xfrm>
            <a:off x="4361534" y="7985328"/>
            <a:ext cx="18069661"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b="1" spc="36">
                <a:solidFill>
                  <a:srgbClr val="FFFFFF"/>
                </a:solidFill>
              </a:defRPr>
            </a:pPr>
            <a:r>
              <a:t> </a:t>
            </a:r>
            <a:r>
              <a:rPr b="0"/>
              <a:t>Refer to the demographic data, test scores, family income data like demographics.race_ethnicity, family_income.overall</a:t>
            </a:r>
          </a:p>
        </p:txBody>
      </p:sp>
      <p:sp>
        <p:nvSpPr>
          <p:cNvPr id="225" name="Earning:"/>
          <p:cNvSpPr txBox="1"/>
          <p:nvPr/>
        </p:nvSpPr>
        <p:spPr>
          <a:xfrm>
            <a:off x="1407102" y="7917205"/>
            <a:ext cx="2217879"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Earning:  </a:t>
            </a:r>
          </a:p>
        </p:txBody>
      </p:sp>
      <p:sp>
        <p:nvSpPr>
          <p:cNvPr id="226" name="Refer to the cost of entering school, like Average cost of attendance (program-year institutions),Tuition and fees for program-year institutions"/>
          <p:cNvSpPr txBox="1"/>
          <p:nvPr/>
        </p:nvSpPr>
        <p:spPr>
          <a:xfrm>
            <a:off x="4361534" y="6424141"/>
            <a:ext cx="18069661"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b="1" spc="36">
                <a:solidFill>
                  <a:srgbClr val="FFFFFF"/>
                </a:solidFill>
              </a:defRPr>
            </a:pPr>
            <a:r>
              <a:t> </a:t>
            </a:r>
            <a:r>
              <a:rPr b="0"/>
              <a:t>Refer to the cost of entering school, like Average cost of attendance (program-year institutions),Tuition and fees for program-year institutions</a:t>
            </a:r>
          </a:p>
        </p:txBody>
      </p:sp>
      <p:sp>
        <p:nvSpPr>
          <p:cNvPr id="227" name="Cost:"/>
          <p:cNvSpPr txBox="1"/>
          <p:nvPr/>
        </p:nvSpPr>
        <p:spPr>
          <a:xfrm>
            <a:off x="1758461" y="6504685"/>
            <a:ext cx="1515161"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Cost:  </a:t>
            </a:r>
          </a:p>
        </p:txBody>
      </p:sp>
      <p:sp>
        <p:nvSpPr>
          <p:cNvPr id="228" name="Data about debt repayment values, like Two-year cohort default rate, Three-year cohort default rate"/>
          <p:cNvSpPr txBox="1"/>
          <p:nvPr/>
        </p:nvSpPr>
        <p:spPr>
          <a:xfrm>
            <a:off x="4361534" y="9437926"/>
            <a:ext cx="18069661"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spcBef>
                <a:spcPts val="4300"/>
              </a:spcBef>
              <a:defRPr sz="3600" spc="36">
                <a:solidFill>
                  <a:srgbClr val="FFFFFF"/>
                </a:solidFill>
              </a:defRPr>
            </a:lvl1pPr>
          </a:lstStyle>
          <a:p>
            <a:r>
              <a:t> Data about debt repayment values, like Two-year cohort default rate, Three-year cohort default rate</a:t>
            </a:r>
          </a:p>
        </p:txBody>
      </p:sp>
      <p:sp>
        <p:nvSpPr>
          <p:cNvPr id="229" name="Completions:"/>
          <p:cNvSpPr txBox="1"/>
          <p:nvPr/>
        </p:nvSpPr>
        <p:spPr>
          <a:xfrm>
            <a:off x="1148098" y="10922720"/>
            <a:ext cx="3376880"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Completions:  </a:t>
            </a:r>
          </a:p>
        </p:txBody>
      </p:sp>
      <p:sp>
        <p:nvSpPr>
          <p:cNvPr id="230" name="Refer to the test score and admission rate like Completion rate for first-time, full-time students at four-year institutions"/>
          <p:cNvSpPr txBox="1"/>
          <p:nvPr/>
        </p:nvSpPr>
        <p:spPr>
          <a:xfrm>
            <a:off x="4574627" y="10999113"/>
            <a:ext cx="18069660" cy="13162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spcBef>
                <a:spcPts val="4300"/>
              </a:spcBef>
              <a:defRPr sz="3600" b="1" spc="36">
                <a:solidFill>
                  <a:srgbClr val="FFFFFF"/>
                </a:solidFill>
              </a:defRPr>
            </a:pPr>
            <a:r>
              <a:t> </a:t>
            </a:r>
            <a:r>
              <a:rPr b="0"/>
              <a:t>Refer to the test score and admission rate like Completion rate for first-time, full-time students at four-year institutions </a:t>
            </a:r>
          </a:p>
        </p:txBody>
      </p:sp>
      <p:sp>
        <p:nvSpPr>
          <p:cNvPr id="231" name="Repayment:"/>
          <p:cNvSpPr txBox="1"/>
          <p:nvPr/>
        </p:nvSpPr>
        <p:spPr>
          <a:xfrm>
            <a:off x="1311546" y="9285140"/>
            <a:ext cx="3049983" cy="706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spcBef>
                <a:spcPts val="4300"/>
              </a:spcBef>
              <a:defRPr sz="3600" b="1" spc="36">
                <a:solidFill>
                  <a:srgbClr val="FFFFFF"/>
                </a:solidFill>
              </a:defRPr>
            </a:lvl1pPr>
          </a:lstStyle>
          <a:p>
            <a:r>
              <a:t>Repayment: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Data pattern"/>
          <p:cNvSpPr txBox="1">
            <a:spLocks noGrp="1"/>
          </p:cNvSpPr>
          <p:nvPr>
            <p:ph type="title"/>
          </p:nvPr>
        </p:nvSpPr>
        <p:spPr>
          <a:xfrm>
            <a:off x="104295" y="1023952"/>
            <a:ext cx="14035483" cy="2823824"/>
          </a:xfrm>
          <a:prstGeom prst="rect">
            <a:avLst/>
          </a:prstGeom>
        </p:spPr>
        <p:txBody>
          <a:bodyPr/>
          <a:lstStyle>
            <a:lvl1pPr>
              <a:defRPr spc="300"/>
            </a:lvl1pPr>
          </a:lstStyle>
          <a:p>
            <a:r>
              <a:t>Data pattern </a:t>
            </a:r>
          </a:p>
        </p:txBody>
      </p:sp>
      <p:sp>
        <p:nvSpPr>
          <p:cNvPr id="234" name="The  student loan rate increase yearly…"/>
          <p:cNvSpPr txBox="1">
            <a:spLocks noGrp="1"/>
          </p:cNvSpPr>
          <p:nvPr>
            <p:ph type="body" sz="half" idx="4294967295"/>
          </p:nvPr>
        </p:nvSpPr>
        <p:spPr>
          <a:xfrm>
            <a:off x="1438213" y="4672955"/>
            <a:ext cx="19919510" cy="5217850"/>
          </a:xfrm>
          <a:prstGeom prst="rect">
            <a:avLst/>
          </a:prstGeom>
        </p:spPr>
        <p:txBody>
          <a:bodyPr/>
          <a:lstStyle/>
          <a:p>
            <a:pPr marL="584198" indent="-584198" defTabSz="327152">
              <a:spcBef>
                <a:spcPts val="3900"/>
              </a:spcBef>
              <a:buBlip>
                <a:blip r:embed="rId2"/>
              </a:buBlip>
              <a:defRPr sz="4000" b="0" spc="0">
                <a:solidFill>
                  <a:srgbClr val="FFFFFF"/>
                </a:solidFill>
              </a:defRPr>
            </a:pPr>
            <a:r>
              <a:t>The  student loan rate increase yearly</a:t>
            </a:r>
            <a:endParaRPr spc="39"/>
          </a:p>
          <a:p>
            <a:pPr marL="584198" indent="-584198" defTabSz="327152">
              <a:spcBef>
                <a:spcPts val="3900"/>
              </a:spcBef>
              <a:buBlip>
                <a:blip r:embed="rId2"/>
              </a:buBlip>
              <a:defRPr sz="4000" b="0" spc="0">
                <a:solidFill>
                  <a:srgbClr val="FFFFFF"/>
                </a:solidFill>
              </a:defRPr>
            </a:pPr>
            <a:r>
              <a:t>Students graduated from some colleges have more incomes compare with others, so they can pay the loans early</a:t>
            </a:r>
            <a:endParaRPr spc="39"/>
          </a:p>
          <a:p>
            <a:pPr marL="584198" indent="-584198" defTabSz="327152">
              <a:spcBef>
                <a:spcPts val="3900"/>
              </a:spcBef>
              <a:buBlip>
                <a:blip r:embed="rId2"/>
              </a:buBlip>
              <a:defRPr sz="4000" b="0" spc="0">
                <a:solidFill>
                  <a:srgbClr val="FFFFFF"/>
                </a:solidFill>
              </a:defRPr>
            </a:pPr>
            <a:r>
              <a:t>Median earnings of students 10 years after entry, average cost of attendance, median debt for students who have completed, etc are some other important features.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Feature selection"/>
          <p:cNvSpPr txBox="1">
            <a:spLocks noGrp="1"/>
          </p:cNvSpPr>
          <p:nvPr>
            <p:ph type="title"/>
          </p:nvPr>
        </p:nvSpPr>
        <p:spPr>
          <a:xfrm>
            <a:off x="876111" y="791756"/>
            <a:ext cx="14035483" cy="2823824"/>
          </a:xfrm>
          <a:prstGeom prst="rect">
            <a:avLst/>
          </a:prstGeom>
        </p:spPr>
        <p:txBody>
          <a:bodyPr/>
          <a:lstStyle>
            <a:lvl1pPr defTabSz="525779">
              <a:defRPr sz="9900" spc="200"/>
            </a:lvl1pPr>
          </a:lstStyle>
          <a:p>
            <a:r>
              <a:t>Feature selection </a:t>
            </a:r>
          </a:p>
        </p:txBody>
      </p:sp>
      <p:pic>
        <p:nvPicPr>
          <p:cNvPr id="237" name="Screen Shot 2021-05-12 at 5.06.53 PM.png" descr="Screen Shot 2021-05-12 at 5.06.53 PM.png"/>
          <p:cNvPicPr>
            <a:picLocks noChangeAspect="1"/>
          </p:cNvPicPr>
          <p:nvPr/>
        </p:nvPicPr>
        <p:blipFill>
          <a:blip r:embed="rId2"/>
          <a:stretch>
            <a:fillRect/>
          </a:stretch>
        </p:blipFill>
        <p:spPr>
          <a:xfrm>
            <a:off x="13839006" y="3768702"/>
            <a:ext cx="9112952" cy="7528902"/>
          </a:xfrm>
          <a:prstGeom prst="rect">
            <a:avLst/>
          </a:prstGeom>
          <a:ln w="12700">
            <a:miter lim="400000"/>
          </a:ln>
        </p:spPr>
      </p:pic>
      <p:sp>
        <p:nvSpPr>
          <p:cNvPr id="238" name="Callout"/>
          <p:cNvSpPr/>
          <p:nvPr/>
        </p:nvSpPr>
        <p:spPr>
          <a:xfrm>
            <a:off x="11303000" y="6222999"/>
            <a:ext cx="1524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4500" y="0"/>
                </a:moveTo>
                <a:cubicBezTo>
                  <a:pt x="4003" y="0"/>
                  <a:pt x="3600" y="484"/>
                  <a:pt x="3600" y="1080"/>
                </a:cubicBezTo>
                <a:lnTo>
                  <a:pt x="3600" y="8640"/>
                </a:lnTo>
                <a:lnTo>
                  <a:pt x="0" y="10800"/>
                </a:lnTo>
                <a:lnTo>
                  <a:pt x="3600" y="12960"/>
                </a:lnTo>
                <a:lnTo>
                  <a:pt x="3600" y="20520"/>
                </a:lnTo>
                <a:cubicBezTo>
                  <a:pt x="3600" y="21116"/>
                  <a:pt x="4003" y="21600"/>
                  <a:pt x="4500" y="21600"/>
                </a:cubicBezTo>
                <a:lnTo>
                  <a:pt x="20700" y="21600"/>
                </a:lnTo>
                <a:cubicBezTo>
                  <a:pt x="21197" y="21600"/>
                  <a:pt x="21600" y="21116"/>
                  <a:pt x="21600" y="20520"/>
                </a:cubicBezTo>
                <a:lnTo>
                  <a:pt x="21600" y="1080"/>
                </a:lnTo>
                <a:cubicBezTo>
                  <a:pt x="21600" y="484"/>
                  <a:pt x="21197" y="0"/>
                  <a:pt x="20700" y="0"/>
                </a:cubicBezTo>
                <a:lnTo>
                  <a:pt x="4500" y="0"/>
                </a:lnTo>
                <a:close/>
              </a:path>
            </a:pathLst>
          </a:custGeom>
          <a:solidFill>
            <a:schemeClr val="accent1"/>
          </a:solidFill>
          <a:ln w="12700">
            <a:miter lim="400000"/>
          </a:ln>
        </p:spPr>
        <p:txBody>
          <a:bodyPr lIns="50800" tIns="50800" rIns="50800" bIns="50800" anchor="ctr"/>
          <a:lstStyle/>
          <a:p>
            <a:pPr defTabSz="825500">
              <a:defRPr sz="3200" spc="0">
                <a:solidFill>
                  <a:srgbClr val="000000"/>
                </a:solidFill>
                <a:latin typeface="Graphik Medium"/>
                <a:ea typeface="Graphik Medium"/>
                <a:cs typeface="Graphik Medium"/>
                <a:sym typeface="Graphik Medium"/>
              </a:defRPr>
            </a:pPr>
            <a:endParaRPr/>
          </a:p>
        </p:txBody>
      </p:sp>
      <p:sp>
        <p:nvSpPr>
          <p:cNvPr id="239" name="1500+ columns , How to choose?"/>
          <p:cNvSpPr txBox="1"/>
          <p:nvPr/>
        </p:nvSpPr>
        <p:spPr>
          <a:xfrm>
            <a:off x="876111" y="5425992"/>
            <a:ext cx="11025007" cy="33125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defTabSz="420623">
              <a:lnSpc>
                <a:spcPct val="120000"/>
              </a:lnSpc>
              <a:defRPr sz="8600" spc="200">
                <a:solidFill>
                  <a:srgbClr val="000000"/>
                </a:solidFill>
              </a:defRPr>
            </a:pPr>
            <a:r>
              <a:t>1700+ columns , How to </a:t>
            </a:r>
            <a:r>
              <a:rPr>
                <a:latin typeface="Arial"/>
                <a:ea typeface="Arial"/>
                <a:cs typeface="Arial"/>
                <a:sym typeface="Arial"/>
              </a:rPr>
              <a:t>choose</a:t>
            </a:r>
            <a:r>
              <a:t>?</a:t>
            </a:r>
          </a:p>
        </p:txBody>
      </p:sp>
    </p:spTree>
  </p:cSld>
  <p:clrMapOvr>
    <a:masterClrMapping/>
  </p:clrMapOvr>
  <p:transition spd="med"/>
</p:sld>
</file>

<file path=ppt/theme/theme1.xml><?xml version="1.0" encoding="utf-8"?>
<a:theme xmlns:a="http://schemas.openxmlformats.org/drawingml/2006/main" name="24_Briefing">
  <a:themeElements>
    <a:clrScheme name="24_Briefing">
      <a:dk1>
        <a:srgbClr val="002C3A"/>
      </a:dk1>
      <a:lt1>
        <a:srgbClr val="FFFFFF"/>
      </a:lt1>
      <a:dk2>
        <a:srgbClr val="A7A7A7"/>
      </a:dk2>
      <a:lt2>
        <a:srgbClr val="535353"/>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Helvetica"/>
        <a:ea typeface="Helvetica"/>
        <a:cs typeface="Helvetica"/>
      </a:majorFont>
      <a:minorFont>
        <a:latin typeface="Helvetica Neue"/>
        <a:ea typeface="Helvetica Neue"/>
        <a:cs typeface="Helvetica Neue"/>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4_Briefing">
  <a:themeElements>
    <a:clrScheme name="24_Briefing">
      <a:dk1>
        <a:srgbClr val="000000"/>
      </a:dk1>
      <a:lt1>
        <a:srgbClr val="FFFFFF"/>
      </a:lt1>
      <a:dk2>
        <a:srgbClr val="A7A7A7"/>
      </a:dk2>
      <a:lt2>
        <a:srgbClr val="535353"/>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Helvetica"/>
        <a:ea typeface="Helvetica"/>
        <a:cs typeface="Helvetica"/>
      </a:majorFont>
      <a:minorFont>
        <a:latin typeface="Helvetica Neue"/>
        <a:ea typeface="Helvetica Neue"/>
        <a:cs typeface="Helvetica Neue"/>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002C3A"/>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TotalTime>
  <Words>977</Words>
  <Application>Microsoft Office PowerPoint</Application>
  <PresentationFormat>Custom</PresentationFormat>
  <Paragraphs>111</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 Chancery</vt:lpstr>
      <vt:lpstr>Arial</vt:lpstr>
      <vt:lpstr>CMR10</vt:lpstr>
      <vt:lpstr>Graphik</vt:lpstr>
      <vt:lpstr>Graphik Medium</vt:lpstr>
      <vt:lpstr>Helvetica Neue</vt:lpstr>
      <vt:lpstr>24_Briefing</vt:lpstr>
      <vt:lpstr>Final Project</vt:lpstr>
      <vt:lpstr>Team members </vt:lpstr>
      <vt:lpstr>Project background </vt:lpstr>
      <vt:lpstr>Project Goal </vt:lpstr>
      <vt:lpstr>Project Data </vt:lpstr>
      <vt:lpstr>Data Structure </vt:lpstr>
      <vt:lpstr>Data Structure </vt:lpstr>
      <vt:lpstr>Data pattern </vt:lpstr>
      <vt:lpstr>Feature selection </vt:lpstr>
      <vt:lpstr>Feature selection </vt:lpstr>
      <vt:lpstr>Approach 1 </vt:lpstr>
      <vt:lpstr>Approach 1 </vt:lpstr>
      <vt:lpstr>Approach 1  </vt:lpstr>
      <vt:lpstr>Approach 1  </vt:lpstr>
      <vt:lpstr>Model Trying(Approach 1) </vt:lpstr>
      <vt:lpstr>Parameter Tuning(Approach 1) </vt:lpstr>
      <vt:lpstr>Approach 2</vt:lpstr>
      <vt:lpstr>Now we just have 408 columns! Hummm, just… ? </vt:lpstr>
      <vt:lpstr>DATA clearing  </vt:lpstr>
      <vt:lpstr>Datadat Spliting  </vt:lpstr>
      <vt:lpstr>Model Trying(Approach 2) </vt:lpstr>
      <vt:lpstr>Model Trying(Approach 2) </vt:lpstr>
      <vt:lpstr>Model Trying(Approach 2)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cp:lastModifiedBy>Parisa Hemmati</cp:lastModifiedBy>
  <cp:revision>4</cp:revision>
  <dcterms:modified xsi:type="dcterms:W3CDTF">2021-05-16T13:07:33Z</dcterms:modified>
</cp:coreProperties>
</file>